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71" r:id="rId5"/>
    <p:sldId id="270" r:id="rId6"/>
    <p:sldId id="261" r:id="rId7"/>
    <p:sldId id="272" r:id="rId8"/>
    <p:sldId id="279" r:id="rId9"/>
    <p:sldId id="273" r:id="rId10"/>
    <p:sldId id="274" r:id="rId11"/>
    <p:sldId id="275" r:id="rId12"/>
    <p:sldId id="276" r:id="rId13"/>
    <p:sldId id="277" r:id="rId14"/>
    <p:sldId id="278" r:id="rId15"/>
    <p:sldId id="281" r:id="rId16"/>
    <p:sldId id="280" r:id="rId17"/>
    <p:sldId id="267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genial Black" panose="02000503040000020004" pitchFamily="2" charset="0"/>
      <p:bold r:id="rId24"/>
      <p:boldItalic r:id="rId25"/>
    </p:embeddedFont>
    <p:embeddedFont>
      <p:font typeface="Fira Sans Medium" panose="020B0603050000020004" pitchFamily="34" charset="0"/>
      <p:regular r:id="rId26"/>
      <p:italic r:id="rId27"/>
    </p:embeddedFont>
    <p:embeddedFont>
      <p:font typeface="Noto Sans" panose="020B0502040504020204" pitchFamily="34"/>
      <p:regular r:id="rId28"/>
      <p:bold r:id="rId29"/>
      <p:italic r:id="rId30"/>
      <p:boldItalic r:id="rId31"/>
    </p:embeddedFont>
    <p:embeddedFont>
      <p:font typeface="Posterama" panose="020B0504020200020000" pitchFamily="34" charset="0"/>
      <p:regular r:id="rId32"/>
      <p:bold r:id="rId33"/>
      <p:italic r:id="rId34"/>
      <p:boldItalic r:id="rId35"/>
    </p:embeddedFont>
    <p:embeddedFont>
      <p:font typeface="微軟正黑體" panose="020B0604030504040204" pitchFamily="34" charset="-12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D9D"/>
    <a:srgbClr val="FFC82C"/>
    <a:srgbClr val="FFE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2306" autoAdjust="0"/>
  </p:normalViewPr>
  <p:slideViewPr>
    <p:cSldViewPr>
      <p:cViewPr varScale="1">
        <p:scale>
          <a:sx n="34" d="100"/>
          <a:sy n="34" d="100"/>
        </p:scale>
        <p:origin x="1487" y="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C148F-FC31-4717-93BC-1DB3511F034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E7C53-FD39-4177-A618-93B594481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55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大家好我是資工四許加宜，我的期末專題是</a:t>
            </a:r>
            <a:endParaRPr lang="en-US" altLang="zh-TW" dirty="0"/>
          </a:p>
          <a:p>
            <a:r>
              <a:rPr lang="en-US" altLang="zh-TW" dirty="0"/>
              <a:t>Sushi  Panda</a:t>
            </a:r>
            <a:r>
              <a:rPr lang="zh-TW" altLang="en-US" dirty="0"/>
              <a:t> 購物車 </a:t>
            </a:r>
            <a:r>
              <a:rPr lang="en-US" altLang="zh-TW" dirty="0"/>
              <a:t>APP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703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接著是商品頁面的撰寫，</a:t>
            </a:r>
            <a:endParaRPr lang="en-US" altLang="zh-TW" dirty="0"/>
          </a:p>
          <a:p>
            <a:r>
              <a:rPr lang="zh-TW" altLang="en-US" dirty="0"/>
              <a:t>在這裡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我使用 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recyclerview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呈現所有商品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並建立 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recyclerview_item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這個 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Layout file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，包含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ImageView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以及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TextView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Relative Layout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為佈局樣式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最後建立一個 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Product_adapter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用來將 從資料庫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到的資料 綁定到 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RecyclerView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的 每個子項目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284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當我們在所有商品的商品頁面點擊單一品項時，</a:t>
            </a:r>
            <a:endParaRPr lang="en-US" altLang="zh-TW" dirty="0"/>
          </a:p>
          <a:p>
            <a:r>
              <a:rPr lang="zh-TW" altLang="en-US" dirty="0"/>
              <a:t>就會跳轉至 商品詳細 的畫面。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在撰寫這個 </a:t>
            </a:r>
            <a:r>
              <a:rPr lang="en-US" altLang="zh-TW" dirty="0"/>
              <a:t>product</a:t>
            </a:r>
            <a:r>
              <a:rPr lang="zh-TW" altLang="en-US" dirty="0"/>
              <a:t> </a:t>
            </a:r>
            <a:r>
              <a:rPr lang="en-US" altLang="zh-TW" dirty="0"/>
              <a:t>detail </a:t>
            </a:r>
            <a:r>
              <a:rPr lang="zh-TW" altLang="en-US" dirty="0"/>
              <a:t>的時候，</a:t>
            </a:r>
            <a:endParaRPr lang="en-US" altLang="zh-TW" dirty="0"/>
          </a:p>
          <a:p>
            <a:r>
              <a:rPr lang="zh-TW" altLang="en-US" dirty="0"/>
              <a:t>一樣是先建立 </a:t>
            </a:r>
            <a:r>
              <a:rPr lang="en-US" altLang="zh-TW" dirty="0"/>
              <a:t>Layout file</a:t>
            </a:r>
          </a:p>
          <a:p>
            <a:endParaRPr lang="en-US" altLang="zh-TW" dirty="0"/>
          </a:p>
          <a:p>
            <a:r>
              <a:rPr lang="zh-TW" altLang="en-US" dirty="0"/>
              <a:t>再將 資料庫上 </a:t>
            </a:r>
            <a:r>
              <a:rPr lang="en-US" altLang="zh-TW" dirty="0"/>
              <a:t>GET </a:t>
            </a:r>
            <a:r>
              <a:rPr lang="zh-TW" altLang="en-US" dirty="0"/>
              <a:t>到的資料，呈現在元件上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最後是下方的  加入購物車 以及 </a:t>
            </a:r>
            <a:r>
              <a:rPr lang="en-US" altLang="zh-TW" dirty="0"/>
              <a:t> </a:t>
            </a:r>
            <a:r>
              <a:rPr lang="zh-TW" altLang="en-US" dirty="0"/>
              <a:t>立即結帳 功能</a:t>
            </a:r>
            <a:endParaRPr lang="en-US" altLang="zh-TW" dirty="0"/>
          </a:p>
          <a:p>
            <a:r>
              <a:rPr lang="zh-TW" altLang="en-US" dirty="0"/>
              <a:t>選擇完商品數目，按下兩個按鈕皆會將 商品 及 數量 透過</a:t>
            </a:r>
            <a:r>
              <a:rPr lang="en-US" altLang="zh-TW" dirty="0"/>
              <a:t>POST</a:t>
            </a:r>
            <a:r>
              <a:rPr lang="zh-TW" altLang="en-US" dirty="0"/>
              <a:t>到</a:t>
            </a:r>
            <a:r>
              <a:rPr lang="en-US" altLang="zh-TW" dirty="0"/>
              <a:t>PHP</a:t>
            </a:r>
            <a:r>
              <a:rPr lang="zh-TW" altLang="en-US" dirty="0"/>
              <a:t>檔案， </a:t>
            </a:r>
            <a:endParaRPr lang="en-US" altLang="zh-TW" dirty="0"/>
          </a:p>
          <a:p>
            <a:r>
              <a:rPr lang="zh-TW" altLang="en-US" dirty="0"/>
              <a:t>寫入購物車資料表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647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接著是購物車的開發流程，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一樣是建立</a:t>
            </a:r>
            <a:r>
              <a:rPr lang="en-US" altLang="zh-TW" dirty="0"/>
              <a:t>recyclerview</a:t>
            </a:r>
            <a:r>
              <a:rPr lang="zh-TW" altLang="en-US" dirty="0"/>
              <a:t>，以及裡面的子項目</a:t>
            </a:r>
            <a:r>
              <a:rPr lang="en-US" altLang="zh-TW" dirty="0"/>
              <a:t>recyclerview_cart_item</a:t>
            </a:r>
          </a:p>
          <a:p>
            <a:endParaRPr lang="en-US" altLang="zh-TW" dirty="0"/>
          </a:p>
          <a:p>
            <a:r>
              <a:rPr lang="zh-TW" altLang="en-US" dirty="0"/>
              <a:t>再建立 </a:t>
            </a:r>
            <a:r>
              <a:rPr lang="en-US" altLang="zh-TW" dirty="0"/>
              <a:t>Cart_adapter</a:t>
            </a:r>
            <a:r>
              <a:rPr lang="zh-TW" altLang="en-US" dirty="0"/>
              <a:t> 將從資料庫上</a:t>
            </a:r>
            <a:r>
              <a:rPr lang="en-US" altLang="zh-TW" dirty="0"/>
              <a:t>GET</a:t>
            </a:r>
            <a:r>
              <a:rPr lang="zh-TW" altLang="en-US" dirty="0"/>
              <a:t>到的資料綁定到 </a:t>
            </a:r>
            <a:r>
              <a:rPr lang="en-US" altLang="zh-TW" dirty="0"/>
              <a:t>RecyclerView</a:t>
            </a:r>
            <a:r>
              <a:rPr lang="zh-TW" altLang="en-US" dirty="0"/>
              <a:t> 的每個子項目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在每個子項目中，皆可 增加 </a:t>
            </a:r>
            <a:r>
              <a:rPr lang="en-US" altLang="zh-TW" dirty="0"/>
              <a:t>/</a:t>
            </a:r>
            <a:r>
              <a:rPr lang="zh-TW" altLang="en-US" dirty="0"/>
              <a:t> 減少 </a:t>
            </a:r>
            <a:r>
              <a:rPr lang="en-US" altLang="zh-TW" dirty="0"/>
              <a:t>/</a:t>
            </a:r>
            <a:r>
              <a:rPr lang="zh-TW" altLang="en-US" dirty="0"/>
              <a:t> 刪除 商品數量，</a:t>
            </a:r>
            <a:endParaRPr lang="en-US" altLang="zh-TW" dirty="0"/>
          </a:p>
          <a:p>
            <a:r>
              <a:rPr lang="zh-TW" altLang="en-US" dirty="0"/>
              <a:t>隨這按下這些按鈕也會將新的商品數量</a:t>
            </a:r>
            <a:r>
              <a:rPr lang="en-US" altLang="zh-TW" dirty="0"/>
              <a:t>POST</a:t>
            </a:r>
            <a:r>
              <a:rPr lang="zh-TW" altLang="en-US" dirty="0"/>
              <a:t>給資料庫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最後是下面的送出訂單按鈕，</a:t>
            </a:r>
            <a:endParaRPr lang="en-US" altLang="zh-TW" dirty="0"/>
          </a:p>
          <a:p>
            <a:r>
              <a:rPr lang="zh-TW" altLang="en-US" dirty="0"/>
              <a:t>點擊後會將所有 購物車資料表 的資料 放入 訂單資料表。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62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透過 </a:t>
            </a:r>
            <a:r>
              <a:rPr lang="en-US" altLang="zh-TW" dirty="0"/>
              <a:t>Bottom navigation </a:t>
            </a:r>
            <a:r>
              <a:rPr lang="zh-TW" altLang="en-US" dirty="0"/>
              <a:t> 可以跳轉至會員資料的畫面，</a:t>
            </a:r>
            <a:endParaRPr lang="en-US" altLang="zh-TW" dirty="0"/>
          </a:p>
          <a:p>
            <a:r>
              <a:rPr lang="en-US" altLang="zh-TW" dirty="0"/>
              <a:t>APP</a:t>
            </a:r>
            <a:r>
              <a:rPr lang="zh-TW" altLang="en-US" dirty="0"/>
              <a:t>的部分目前還沒有會員登入功能，</a:t>
            </a:r>
            <a:endParaRPr lang="en-US" altLang="zh-TW" dirty="0"/>
          </a:p>
          <a:p>
            <a:r>
              <a:rPr lang="zh-TW" altLang="en-US" dirty="0"/>
              <a:t>所有的使用者都是為 </a:t>
            </a:r>
            <a:r>
              <a:rPr lang="en-US" altLang="zh-TW" dirty="0"/>
              <a:t>app</a:t>
            </a:r>
            <a:r>
              <a:rPr lang="zh-TW" altLang="en-US" dirty="0"/>
              <a:t> </a:t>
            </a:r>
            <a:r>
              <a:rPr lang="en-US" altLang="zh-TW" dirty="0"/>
              <a:t>user</a:t>
            </a:r>
            <a:r>
              <a:rPr lang="zh-TW" altLang="en-US" dirty="0"/>
              <a:t>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建立這個畫面第一步是建立</a:t>
            </a:r>
            <a:r>
              <a:rPr lang="en-US" altLang="zh-TW" dirty="0"/>
              <a:t>Layout file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接著透過</a:t>
            </a:r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/>
              <a:t>app</a:t>
            </a:r>
            <a:r>
              <a:rPr lang="zh-TW" altLang="en-US" dirty="0"/>
              <a:t> </a:t>
            </a:r>
            <a:r>
              <a:rPr lang="en-US" altLang="zh-TW" dirty="0"/>
              <a:t>user</a:t>
            </a:r>
            <a:r>
              <a:rPr lang="zh-TW" altLang="en-US" dirty="0"/>
              <a:t> 在訂單資料表中的訂單數，呈現在「準備中」上方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最後是這個 查看訂單 按鈕，點擊跳轉至查看訂單畫面。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456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在查看訂單畫面一樣使用了</a:t>
            </a:r>
            <a:r>
              <a:rPr lang="en-US" altLang="zh-TW" dirty="0"/>
              <a:t>recyclerview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其中 </a:t>
            </a:r>
            <a:r>
              <a:rPr lang="en-US" altLang="zh-TW" dirty="0"/>
              <a:t>recyclerview_checkout_item</a:t>
            </a:r>
            <a:r>
              <a:rPr lang="zh-TW" altLang="en-US" dirty="0"/>
              <a:t> 的佈局為多個 </a:t>
            </a:r>
            <a:r>
              <a:rPr lang="en-US" altLang="zh-TW" dirty="0"/>
              <a:t>TextView</a:t>
            </a:r>
            <a:r>
              <a:rPr lang="zh-TW" altLang="en-US" dirty="0"/>
              <a:t> 構成。</a:t>
            </a:r>
            <a:endParaRPr lang="en-US" altLang="zh-TW" dirty="0"/>
          </a:p>
          <a:p>
            <a:r>
              <a:rPr lang="zh-TW" altLang="en-US" dirty="0"/>
              <a:t>最後再建立 </a:t>
            </a:r>
            <a:r>
              <a:rPr lang="en-US" altLang="zh-TW" dirty="0"/>
              <a:t>Checkout_adapter</a:t>
            </a:r>
            <a:r>
              <a:rPr lang="zh-TW" altLang="en-US" dirty="0"/>
              <a:t> 檔案，</a:t>
            </a:r>
            <a:endParaRPr lang="en-US" altLang="zh-TW" dirty="0"/>
          </a:p>
          <a:p>
            <a:r>
              <a:rPr lang="zh-TW" altLang="en-US" dirty="0"/>
              <a:t>將從資料庫上</a:t>
            </a:r>
            <a:r>
              <a:rPr lang="en-US" altLang="zh-TW" dirty="0"/>
              <a:t>GET</a:t>
            </a:r>
            <a:r>
              <a:rPr lang="zh-TW" altLang="en-US" dirty="0"/>
              <a:t>到的資料綁定到</a:t>
            </a:r>
            <a:r>
              <a:rPr lang="en-US" altLang="zh-TW" dirty="0"/>
              <a:t>RecyclerView</a:t>
            </a:r>
            <a:r>
              <a:rPr lang="zh-TW" altLang="en-US" dirty="0"/>
              <a:t>的每個子項目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94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接下來是 </a:t>
            </a:r>
            <a:r>
              <a:rPr lang="en-US" altLang="zh-TW" dirty="0"/>
              <a:t>AI</a:t>
            </a:r>
            <a:r>
              <a:rPr lang="zh-TW" altLang="en-US" dirty="0"/>
              <a:t> 助手的功能開發。</a:t>
            </a:r>
            <a:endParaRPr lang="en-US" altLang="zh-TW" dirty="0"/>
          </a:p>
          <a:p>
            <a:r>
              <a:rPr lang="zh-TW" altLang="en-US" dirty="0"/>
              <a:t>首先利用 </a:t>
            </a:r>
            <a:r>
              <a:rPr lang="en-US" altLang="zh-TW" dirty="0"/>
              <a:t>Dialogflow</a:t>
            </a:r>
            <a:r>
              <a:rPr lang="zh-TW" altLang="en-US" dirty="0"/>
              <a:t> 自然語言處理平台，建立 </a:t>
            </a:r>
            <a:r>
              <a:rPr lang="en-US" altLang="zh-TW" dirty="0"/>
              <a:t>Intent </a:t>
            </a:r>
            <a:r>
              <a:rPr lang="zh-TW" altLang="en-US" dirty="0"/>
              <a:t>和 </a:t>
            </a:r>
            <a:r>
              <a:rPr lang="en-US" altLang="zh-TW" dirty="0"/>
              <a:t>Entity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接下來在</a:t>
            </a:r>
            <a:r>
              <a:rPr lang="en-US" altLang="zh-TW" dirty="0"/>
              <a:t>Lionfree</a:t>
            </a:r>
            <a:r>
              <a:rPr lang="zh-TW" altLang="en-US" dirty="0"/>
              <a:t>伺服器上建立</a:t>
            </a:r>
            <a:r>
              <a:rPr lang="en-US" altLang="zh-TW" dirty="0"/>
              <a:t>php</a:t>
            </a:r>
            <a:r>
              <a:rPr lang="zh-TW" altLang="en-US" dirty="0"/>
              <a:t>檔案，</a:t>
            </a:r>
            <a:endParaRPr lang="en-US" altLang="zh-TW" dirty="0"/>
          </a:p>
          <a:p>
            <a:r>
              <a:rPr lang="zh-TW" altLang="en-US" dirty="0"/>
              <a:t>使我們輸入對話時，判斷這個對話是哪一個</a:t>
            </a:r>
            <a:r>
              <a:rPr lang="en-US" altLang="zh-TW" dirty="0"/>
              <a:t>Intent</a:t>
            </a:r>
            <a:r>
              <a:rPr lang="zh-TW" altLang="en-US" dirty="0"/>
              <a:t>，並對資料庫進行需要的讀取</a:t>
            </a:r>
            <a:r>
              <a:rPr lang="en-US" altLang="zh-TW" dirty="0"/>
              <a:t>/</a:t>
            </a:r>
            <a:r>
              <a:rPr lang="zh-TW" altLang="en-US" dirty="0"/>
              <a:t>寫入</a:t>
            </a:r>
            <a:endParaRPr lang="en-US" altLang="zh-TW" dirty="0"/>
          </a:p>
          <a:p>
            <a:r>
              <a:rPr lang="zh-TW" altLang="en-US" dirty="0"/>
              <a:t>聊天機器人設定好了後，</a:t>
            </a:r>
            <a:endParaRPr lang="en-US" altLang="zh-TW" dirty="0"/>
          </a:p>
          <a:p>
            <a:r>
              <a:rPr lang="zh-TW" altLang="en-US" dirty="0"/>
              <a:t>回到畫面的設計，</a:t>
            </a:r>
            <a:endParaRPr lang="en-US" altLang="zh-TW" dirty="0"/>
          </a:p>
          <a:p>
            <a:r>
              <a:rPr lang="zh-TW" altLang="en-US" dirty="0"/>
              <a:t>首先是利用 </a:t>
            </a:r>
            <a:r>
              <a:rPr lang="en-US" altLang="zh-TW" dirty="0"/>
              <a:t>RecyclerView</a:t>
            </a:r>
            <a:r>
              <a:rPr lang="zh-TW" altLang="en-US" dirty="0"/>
              <a:t>呈現對話框，並建立子項目的</a:t>
            </a:r>
            <a:r>
              <a:rPr lang="en-US" altLang="zh-TW" dirty="0"/>
              <a:t>layout file </a:t>
            </a:r>
          </a:p>
          <a:p>
            <a:r>
              <a:rPr lang="zh-TW" altLang="en-US" dirty="0"/>
              <a:t>接下來建立 </a:t>
            </a:r>
            <a:r>
              <a:rPr lang="en-US" altLang="zh-TW" dirty="0"/>
              <a:t>Message_adapter</a:t>
            </a:r>
            <a:r>
              <a:rPr lang="zh-TW" altLang="en-US" dirty="0"/>
              <a:t> 把使用者輸入的字串以及</a:t>
            </a:r>
            <a:r>
              <a:rPr lang="en-US" altLang="zh-TW" dirty="0"/>
              <a:t>Lionfree</a:t>
            </a:r>
            <a:r>
              <a:rPr lang="zh-TW" altLang="en-US" dirty="0"/>
              <a:t>伺服器回應的對話呈現到對話框中。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798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最後是 關於我們 的頁面開發，</a:t>
            </a:r>
            <a:endParaRPr lang="en-US" altLang="zh-TW" dirty="0"/>
          </a:p>
          <a:p>
            <a:r>
              <a:rPr lang="zh-TW" altLang="en-US" dirty="0"/>
              <a:t>我使用了一個 </a:t>
            </a:r>
            <a:r>
              <a:rPr lang="en-US" altLang="zh-TW" dirty="0"/>
              <a:t>ScrollView</a:t>
            </a:r>
            <a:r>
              <a:rPr lang="zh-TW" altLang="en-US" dirty="0"/>
              <a:t> ，可以捲動瀏覽</a:t>
            </a:r>
            <a:endParaRPr lang="en-US" altLang="zh-TW" dirty="0"/>
          </a:p>
          <a:p>
            <a:r>
              <a:rPr lang="zh-TW" altLang="en-US" dirty="0"/>
              <a:t>關於我們 以及 關於專題 兩個部份的文字說明。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421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研究動機與目的，</a:t>
            </a:r>
            <a:endParaRPr lang="en-US" altLang="zh-TW" dirty="0"/>
          </a:p>
          <a:p>
            <a:r>
              <a:rPr lang="zh-TW" altLang="en-US" dirty="0"/>
              <a:t>第一個是</a:t>
            </a:r>
            <a:r>
              <a:rPr lang="en-US" altLang="zh-TW" dirty="0"/>
              <a:t>  </a:t>
            </a:r>
            <a:r>
              <a:rPr lang="zh-TW" altLang="en-US" dirty="0"/>
              <a:t>本系統為一款壽司訂購外送</a:t>
            </a:r>
            <a:r>
              <a:rPr lang="en-US" altLang="zh-TW" dirty="0"/>
              <a:t>APP</a:t>
            </a:r>
            <a:r>
              <a:rPr lang="zh-TW" altLang="en-US" dirty="0"/>
              <a:t>，目的為提供使用者購買新鮮美味的壽司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第二是</a:t>
            </a:r>
            <a:r>
              <a:rPr lang="en-US" altLang="zh-TW" dirty="0"/>
              <a:t>  </a:t>
            </a:r>
            <a:r>
              <a:rPr lang="zh-TW" altLang="en-US" dirty="0"/>
              <a:t>之前有做過本系統的網站。 因此決定再做出用戶端的</a:t>
            </a:r>
            <a:r>
              <a:rPr lang="en-US" altLang="zh-TW" dirty="0"/>
              <a:t>APP</a:t>
            </a:r>
            <a:r>
              <a:rPr lang="zh-TW" altLang="en-US" dirty="0"/>
              <a:t>，增加系統的完整性。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626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本系統有五個功能：</a:t>
            </a:r>
            <a:endParaRPr lang="en-US" altLang="zh-TW" dirty="0"/>
          </a:p>
          <a:p>
            <a:r>
              <a:rPr lang="zh-TW" altLang="en-US" dirty="0"/>
              <a:t>第一個是 首頁，有呈現系統</a:t>
            </a:r>
            <a:r>
              <a:rPr lang="en-US" altLang="zh-TW" dirty="0"/>
              <a:t>Logo</a:t>
            </a:r>
            <a:r>
              <a:rPr lang="zh-TW" altLang="en-US" dirty="0"/>
              <a:t>、還有兩個推薦商品的欄位，分別是 新品上市 以及 你可能會喜歡</a:t>
            </a:r>
            <a:r>
              <a:rPr lang="zh-TW" altLang="en-US" sz="1400" dirty="0"/>
              <a:t>。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zh-TW" altLang="en-US" sz="1400" dirty="0"/>
              <a:t>第二個功能是 商品。有呈現所有商品的功能，還可以進入商品詳細畫面，並將商品加入購物車。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zh-TW" altLang="en-US" sz="1400" dirty="0"/>
              <a:t>第三為 購物車，使用者可以在購物車中調整商品數量，或是將商品刪除。最後可以將訂單送出。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zh-TW" altLang="en-US" sz="1400" dirty="0"/>
              <a:t>第四個功能是 個人訂單查詢，使用者可以 查看自己 已送出的所有訂單。</a:t>
            </a:r>
            <a:endParaRPr lang="en-US" altLang="zh-TW" sz="1400" dirty="0"/>
          </a:p>
          <a:p>
            <a:endParaRPr lang="en-US" altLang="zh-TW" sz="1400" dirty="0"/>
          </a:p>
          <a:p>
            <a:r>
              <a:rPr lang="zh-TW" altLang="en-US" sz="1400" dirty="0"/>
              <a:t>第五是 </a:t>
            </a:r>
            <a:r>
              <a:rPr lang="en-US" altLang="zh-TW" sz="1400" dirty="0"/>
              <a:t>AI</a:t>
            </a:r>
            <a:r>
              <a:rPr lang="zh-TW" altLang="en-US" sz="1400" dirty="0"/>
              <a:t>助手。</a:t>
            </a:r>
            <a:r>
              <a:rPr lang="en-US" altLang="zh-TW" sz="1400" dirty="0"/>
              <a:t>AI</a:t>
            </a:r>
            <a:r>
              <a:rPr lang="zh-TW" altLang="en-US" sz="1400" dirty="0"/>
              <a:t>助手為 </a:t>
            </a:r>
            <a:r>
              <a:rPr lang="en-US" altLang="zh-TW" sz="1400" dirty="0"/>
              <a:t>AI</a:t>
            </a:r>
            <a:r>
              <a:rPr lang="zh-TW" altLang="en-US" sz="1400" dirty="0"/>
              <a:t>聊天機器人，可以幫助使用者</a:t>
            </a:r>
            <a:endParaRPr lang="en-US" altLang="zh-TW" sz="1400" dirty="0"/>
          </a:p>
          <a:p>
            <a:r>
              <a:rPr lang="zh-TW" altLang="en-US" sz="1400" dirty="0"/>
              <a:t>推薦商品、推薦新品、介紹商品、加入購物車 以及 查看訂單。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57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這是本系統的系統架構，</a:t>
            </a:r>
            <a:endParaRPr lang="en-US" altLang="zh-TW" dirty="0"/>
          </a:p>
          <a:p>
            <a:r>
              <a:rPr lang="zh-TW" altLang="en-US" dirty="0"/>
              <a:t>使用者可以透過</a:t>
            </a:r>
            <a:r>
              <a:rPr lang="en-US" altLang="zh-TW" dirty="0"/>
              <a:t>APP</a:t>
            </a:r>
            <a:r>
              <a:rPr lang="zh-TW" altLang="en-US" dirty="0"/>
              <a:t>或是網站進行動作，</a:t>
            </a:r>
            <a:endParaRPr lang="en-US" altLang="zh-TW" dirty="0"/>
          </a:p>
          <a:p>
            <a:r>
              <a:rPr lang="en-US" altLang="zh-TW" dirty="0"/>
              <a:t>APP</a:t>
            </a:r>
            <a:r>
              <a:rPr lang="zh-TW" altLang="en-US" dirty="0"/>
              <a:t>和網站會向</a:t>
            </a:r>
            <a:r>
              <a:rPr lang="en-US" altLang="zh-TW" dirty="0"/>
              <a:t>Server</a:t>
            </a:r>
            <a:r>
              <a:rPr lang="zh-TW" altLang="en-US" dirty="0"/>
              <a:t>，也就是</a:t>
            </a:r>
            <a:r>
              <a:rPr lang="en-US" altLang="zh-TW" dirty="0"/>
              <a:t>Lionfree</a:t>
            </a:r>
            <a:r>
              <a:rPr lang="zh-TW" altLang="en-US" dirty="0"/>
              <a:t>伺服器要求處理動作，</a:t>
            </a:r>
            <a:endParaRPr lang="en-US" altLang="zh-TW" dirty="0"/>
          </a:p>
          <a:p>
            <a:r>
              <a:rPr lang="zh-TW" altLang="en-US" dirty="0"/>
              <a:t>而</a:t>
            </a:r>
            <a:r>
              <a:rPr lang="en-US" altLang="zh-TW" dirty="0"/>
              <a:t>Lionfree</a:t>
            </a:r>
            <a:r>
              <a:rPr lang="zh-TW" altLang="en-US" dirty="0"/>
              <a:t>伺服器上的 </a:t>
            </a:r>
            <a:r>
              <a:rPr lang="en-US" altLang="zh-TW" dirty="0"/>
              <a:t>PHP</a:t>
            </a:r>
            <a:r>
              <a:rPr lang="zh-TW" altLang="en-US" dirty="0"/>
              <a:t>檔案 就會向資料庫 讀取或寫入資料，</a:t>
            </a:r>
            <a:endParaRPr lang="en-US" altLang="zh-TW" dirty="0"/>
          </a:p>
          <a:p>
            <a:r>
              <a:rPr lang="zh-TW" altLang="en-US" dirty="0"/>
              <a:t>再回傳給</a:t>
            </a:r>
            <a:r>
              <a:rPr lang="en-US" altLang="zh-TW" dirty="0"/>
              <a:t>Server</a:t>
            </a:r>
            <a:r>
              <a:rPr lang="zh-TW" altLang="en-US" dirty="0"/>
              <a:t>進行處理，</a:t>
            </a:r>
            <a:endParaRPr lang="en-US" altLang="zh-TW" dirty="0"/>
          </a:p>
          <a:p>
            <a:r>
              <a:rPr lang="zh-TW" altLang="en-US" dirty="0"/>
              <a:t>最後再將使用者所需資訊呈現在</a:t>
            </a:r>
            <a:r>
              <a:rPr lang="en-US" altLang="zh-TW" dirty="0"/>
              <a:t>APP</a:t>
            </a:r>
            <a:r>
              <a:rPr lang="zh-TW" altLang="en-US" dirty="0"/>
              <a:t>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347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這是我的資料庫設計：</a:t>
            </a:r>
            <a:endParaRPr lang="en-US" altLang="zh-TW" dirty="0"/>
          </a:p>
          <a:p>
            <a:r>
              <a:rPr lang="zh-TW" altLang="en-US" dirty="0"/>
              <a:t>第一個 </a:t>
            </a:r>
            <a:r>
              <a:rPr lang="en-US" altLang="zh-TW" dirty="0"/>
              <a:t>nlu </a:t>
            </a:r>
            <a:r>
              <a:rPr lang="zh-TW" altLang="en-US" dirty="0"/>
              <a:t>資料表，是存放 </a:t>
            </a:r>
            <a:r>
              <a:rPr lang="en-US" altLang="zh-TW" dirty="0"/>
              <a:t>AI</a:t>
            </a:r>
            <a:r>
              <a:rPr lang="zh-TW" altLang="en-US" dirty="0"/>
              <a:t>助手在做 自然語言理解 時會需要用到的商品資料。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第二個是 </a:t>
            </a:r>
            <a:r>
              <a:rPr lang="en-US" altLang="zh-TW" dirty="0"/>
              <a:t>product</a:t>
            </a:r>
            <a:r>
              <a:rPr lang="zh-TW" altLang="en-US" dirty="0"/>
              <a:t> 資料表，存放 有關於商品的所有資料，包含 商品名稱、價錢、介紹等等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第三個是 </a:t>
            </a:r>
            <a:r>
              <a:rPr lang="en-US" altLang="zh-TW" dirty="0"/>
              <a:t>cart </a:t>
            </a:r>
            <a:r>
              <a:rPr lang="zh-TW" altLang="en-US" dirty="0"/>
              <a:t>資料表，存放 購物車裡的所有資料，也就是 </a:t>
            </a:r>
            <a:r>
              <a:rPr lang="en-US" altLang="zh-TW" dirty="0"/>
              <a:t>APP</a:t>
            </a:r>
            <a:r>
              <a:rPr lang="zh-TW" altLang="en-US" dirty="0"/>
              <a:t>使用者現在加入購物車的東西。</a:t>
            </a:r>
            <a:endParaRPr lang="en-US" altLang="zh-TW" dirty="0"/>
          </a:p>
          <a:p>
            <a:r>
              <a:rPr lang="zh-TW" altLang="en-US" dirty="0"/>
              <a:t>內容包含商品名稱、數量等。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最後是 </a:t>
            </a:r>
            <a:r>
              <a:rPr lang="en-US" altLang="zh-TW" dirty="0"/>
              <a:t>checkout</a:t>
            </a:r>
            <a:r>
              <a:rPr lang="zh-TW" altLang="en-US" dirty="0"/>
              <a:t>資料表，用途是 存放所有人的訂單。內容包含 每筆訂單的使用者帳號、他所購買的商品品項 及 數量、以及訂單的總金額等。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56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接著進入系統開發流程，</a:t>
            </a:r>
            <a:endParaRPr lang="en-US" altLang="zh-TW" dirty="0"/>
          </a:p>
          <a:p>
            <a:r>
              <a:rPr lang="zh-TW" altLang="en-US" dirty="0"/>
              <a:t>第一步架設</a:t>
            </a:r>
            <a:r>
              <a:rPr lang="en-US" altLang="zh-TW" dirty="0"/>
              <a:t>Lionfree</a:t>
            </a:r>
            <a:r>
              <a:rPr lang="zh-TW" altLang="en-US" dirty="0"/>
              <a:t>伺服器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申請</a:t>
            </a:r>
            <a:r>
              <a:rPr lang="en-US" altLang="zh-TW" dirty="0"/>
              <a:t>Lionfree</a:t>
            </a:r>
            <a:r>
              <a:rPr lang="zh-TW" altLang="en-US" dirty="0"/>
              <a:t>帳號後，撰寫</a:t>
            </a:r>
            <a:r>
              <a:rPr lang="en-US" altLang="zh-TW" dirty="0"/>
              <a:t>PHP</a:t>
            </a:r>
            <a:r>
              <a:rPr lang="zh-TW" altLang="en-US" dirty="0"/>
              <a:t>檔案。並建立資料庫，提供</a:t>
            </a:r>
            <a:r>
              <a:rPr lang="en-US" altLang="zh-TW" dirty="0"/>
              <a:t>PHP</a:t>
            </a:r>
            <a:r>
              <a:rPr lang="zh-TW" altLang="en-US" dirty="0"/>
              <a:t>檔案對資料庫進行</a:t>
            </a:r>
            <a:r>
              <a:rPr lang="en-US" altLang="zh-TW" dirty="0"/>
              <a:t>CRUD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426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架設好伺服器和資料庫後，就要開始撰寫</a:t>
            </a:r>
            <a:r>
              <a:rPr lang="en-US" altLang="zh-TW" dirty="0"/>
              <a:t>APP</a:t>
            </a:r>
          </a:p>
          <a:p>
            <a:r>
              <a:rPr lang="zh-TW" altLang="en-US" dirty="0"/>
              <a:t>於是要先設計會用到的所有圖片，</a:t>
            </a:r>
            <a:endParaRPr lang="en-US" altLang="zh-TW" u="none" dirty="0"/>
          </a:p>
          <a:p>
            <a:r>
              <a:rPr lang="zh-TW" altLang="en-US" u="none" dirty="0"/>
              <a:t>包含系統</a:t>
            </a:r>
            <a:r>
              <a:rPr lang="en-US" altLang="zh-TW" u="none" dirty="0"/>
              <a:t>Logo</a:t>
            </a:r>
            <a:r>
              <a:rPr lang="zh-TW" altLang="en-US" u="none" dirty="0"/>
              <a:t>、 </a:t>
            </a:r>
            <a:r>
              <a:rPr lang="en-US" altLang="zh-TW" u="none" dirty="0"/>
              <a:t>Drawer navigation </a:t>
            </a:r>
            <a:r>
              <a:rPr lang="zh-TW" altLang="en-US" dirty="0"/>
              <a:t>的</a:t>
            </a:r>
            <a:r>
              <a:rPr lang="en-US" altLang="zh-TW" dirty="0"/>
              <a:t>header</a:t>
            </a:r>
            <a:r>
              <a:rPr lang="zh-TW" altLang="en-US" dirty="0"/>
              <a:t>圖片、會員卡片的設計</a:t>
            </a:r>
            <a:endParaRPr lang="en-US" altLang="zh-TW" dirty="0"/>
          </a:p>
          <a:p>
            <a:r>
              <a:rPr lang="zh-TW" altLang="en-US" dirty="0"/>
              <a:t>以及做一些廣告圖片的設計，</a:t>
            </a:r>
            <a:endParaRPr lang="en-US" altLang="zh-TW" dirty="0"/>
          </a:p>
          <a:p>
            <a:r>
              <a:rPr lang="zh-TW" altLang="en-US" dirty="0"/>
              <a:t>另外，本系統所有的商品圖片皆來自台灣壽司郎的官網。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532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第三步是設定整個</a:t>
            </a:r>
            <a:r>
              <a:rPr lang="en-US" altLang="zh-TW" dirty="0"/>
              <a:t>APP</a:t>
            </a:r>
            <a:r>
              <a:rPr lang="zh-TW" altLang="en-US" dirty="0"/>
              <a:t>頁面之間的切換，</a:t>
            </a:r>
            <a:endParaRPr lang="en-US" altLang="zh-TW" dirty="0"/>
          </a:p>
          <a:p>
            <a:r>
              <a:rPr lang="zh-TW" altLang="en-US" dirty="0"/>
              <a:t>在這裡我使用了</a:t>
            </a:r>
            <a:r>
              <a:rPr lang="en-US" altLang="zh-TW" dirty="0"/>
              <a:t>Drawer navigation </a:t>
            </a:r>
            <a:r>
              <a:rPr lang="zh-TW" altLang="en-US" dirty="0"/>
              <a:t>切換 首頁、商品、</a:t>
            </a:r>
            <a:r>
              <a:rPr lang="en-US" altLang="zh-TW" dirty="0"/>
              <a:t>AI</a:t>
            </a:r>
            <a:r>
              <a:rPr lang="zh-TW" altLang="en-US" dirty="0"/>
              <a:t>助手、關於我們 這四個畫面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Bottom navigation </a:t>
            </a:r>
            <a:r>
              <a:rPr lang="zh-TW" altLang="en-US" dirty="0"/>
              <a:t>切換首頁、購物車、會員資料這三個畫面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242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接著是首頁的設計。</a:t>
            </a:r>
            <a:endParaRPr lang="en-US" altLang="zh-TW" dirty="0"/>
          </a:p>
          <a:p>
            <a:r>
              <a:rPr lang="zh-TW" altLang="en-US" dirty="0"/>
              <a:t>首頁我使用一個 </a:t>
            </a:r>
            <a:r>
              <a:rPr lang="en-US" altLang="zh-TW" dirty="0"/>
              <a:t>ScrollView</a:t>
            </a:r>
            <a:r>
              <a:rPr lang="zh-TW" altLang="en-US" dirty="0"/>
              <a:t> 可以滾動查看所有首頁資訊。</a:t>
            </a:r>
            <a:endParaRPr lang="en-US" altLang="zh-TW" dirty="0"/>
          </a:p>
          <a:p>
            <a:r>
              <a:rPr lang="zh-TW" altLang="en-US" dirty="0"/>
              <a:t>包含兩個 </a:t>
            </a:r>
            <a:r>
              <a:rPr lang="en-US" altLang="zh-TW" dirty="0"/>
              <a:t>Image Slider</a:t>
            </a:r>
            <a:r>
              <a:rPr lang="zh-TW" altLang="en-US" dirty="0"/>
              <a:t>，和下方的一個 </a:t>
            </a:r>
            <a:r>
              <a:rPr lang="en-US" altLang="zh-TW" dirty="0"/>
              <a:t>Grid View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1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橢圓 38">
            <a:extLst>
              <a:ext uri="{FF2B5EF4-FFF2-40B4-BE49-F238E27FC236}">
                <a16:creationId xmlns:a16="http://schemas.microsoft.com/office/drawing/2014/main" id="{5C341C44-991D-0102-88DF-C037303FBA2E}"/>
              </a:ext>
            </a:extLst>
          </p:cNvPr>
          <p:cNvSpPr/>
          <p:nvPr/>
        </p:nvSpPr>
        <p:spPr>
          <a:xfrm>
            <a:off x="1341345" y="2645395"/>
            <a:ext cx="2057400" cy="2057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335409" y="2933080"/>
            <a:ext cx="12663585" cy="4754038"/>
            <a:chOff x="317554" y="457620"/>
            <a:chExt cx="12528872" cy="4469565"/>
          </a:xfrm>
        </p:grpSpPr>
        <p:sp>
          <p:nvSpPr>
            <p:cNvPr id="6" name="TextBox 6"/>
            <p:cNvSpPr txBox="1"/>
            <p:nvPr/>
          </p:nvSpPr>
          <p:spPr>
            <a:xfrm>
              <a:off x="351821" y="4469635"/>
              <a:ext cx="9775697" cy="45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zh-TW" altLang="en-US" sz="30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volini" panose="03000502040302020204" pitchFamily="66" charset="0"/>
                </a:rPr>
                <a:t>資工四 許加宜 </a:t>
              </a:r>
              <a:r>
                <a:rPr lang="en-US" altLang="zh-TW" sz="3000" b="1" dirty="0">
                  <a:solidFill>
                    <a:srgbClr val="191919"/>
                  </a:solidFill>
                  <a:latin typeface="Congenial Black" panose="02000503040000020004" pitchFamily="2" charset="0"/>
                  <a:ea typeface="微軟正黑體" panose="020B0604030504040204" pitchFamily="34" charset="-120"/>
                  <a:cs typeface="Noto Sans" panose="020B0502040504020204" pitchFamily="34"/>
                </a:rPr>
                <a:t>(</a:t>
              </a:r>
              <a:r>
                <a:rPr lang="en-US" sz="3000" b="1" dirty="0">
                  <a:solidFill>
                    <a:srgbClr val="191919"/>
                  </a:solidFill>
                  <a:latin typeface="Congenial Black" panose="02000503040000020004" pitchFamily="2" charset="0"/>
                  <a:ea typeface="微軟正黑體" panose="020B0604030504040204" pitchFamily="34" charset="-120"/>
                  <a:cs typeface="Noto Sans" panose="020B0502040504020204" pitchFamily="34"/>
                </a:rPr>
                <a:t>S0854006)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17554" y="457620"/>
              <a:ext cx="12528872" cy="33276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8000" b="1" dirty="0">
                  <a:solidFill>
                    <a:srgbClr val="191919"/>
                  </a:solidFill>
                  <a:latin typeface="Congenial Black" panose="020F0502020204030204" pitchFamily="2" charset="0"/>
                  <a:ea typeface="Noto Sans" panose="020B0502040504020204" pitchFamily="34"/>
                  <a:cs typeface="Posterama" panose="020B0504020200020000" pitchFamily="34" charset="0"/>
                </a:rPr>
                <a:t>Sushi  Panda</a:t>
              </a:r>
            </a:p>
            <a:p>
              <a:pPr>
                <a:lnSpc>
                  <a:spcPct val="150000"/>
                </a:lnSpc>
              </a:pPr>
              <a:r>
                <a:rPr lang="en-US" sz="8000" b="1" dirty="0">
                  <a:solidFill>
                    <a:srgbClr val="191919"/>
                  </a:solidFill>
                  <a:latin typeface="Congenial Black" panose="020F0502020204030204" pitchFamily="2" charset="0"/>
                  <a:ea typeface="Noto Sans" panose="020B0502040504020204" pitchFamily="34"/>
                  <a:cs typeface="Posterama" panose="020B0504020200020000" pitchFamily="34" charset="0"/>
                </a:rPr>
                <a:t>Shopping  cart  APP</a:t>
              </a:r>
            </a:p>
          </p:txBody>
        </p:sp>
      </p:grpSp>
      <p:sp>
        <p:nvSpPr>
          <p:cNvPr id="2" name="AutoShape 2"/>
          <p:cNvSpPr/>
          <p:nvPr/>
        </p:nvSpPr>
        <p:spPr>
          <a:xfrm>
            <a:off x="0" y="8494309"/>
            <a:ext cx="21488400" cy="13539"/>
          </a:xfrm>
          <a:prstGeom prst="line">
            <a:avLst/>
          </a:prstGeom>
          <a:ln w="38100" cap="flat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0FA94B3C-6F89-4901-9369-8FF0ECFBC89C}"/>
              </a:ext>
            </a:extLst>
          </p:cNvPr>
          <p:cNvSpPr/>
          <p:nvPr/>
        </p:nvSpPr>
        <p:spPr>
          <a:xfrm rot="-5400000">
            <a:off x="10944463" y="-2295763"/>
            <a:ext cx="17391169" cy="11390895"/>
          </a:xfrm>
          <a:custGeom>
            <a:avLst/>
            <a:gdLst/>
            <a:ahLst/>
            <a:cxnLst/>
            <a:rect l="l" t="t" r="r" b="b"/>
            <a:pathLst>
              <a:path w="17391169" h="11390895">
                <a:moveTo>
                  <a:pt x="0" y="0"/>
                </a:moveTo>
                <a:lnTo>
                  <a:pt x="17391168" y="0"/>
                </a:lnTo>
                <a:lnTo>
                  <a:pt x="17391168" y="11390894"/>
                </a:lnTo>
                <a:lnTo>
                  <a:pt x="0" y="11390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" r="-4"/>
            </a:stretch>
          </a:blipFill>
          <a:ln w="38100"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endParaRPr lang="zh-TW" altLang="en-US" dirty="0"/>
          </a:p>
        </p:txBody>
      </p:sp>
      <p:pic>
        <p:nvPicPr>
          <p:cNvPr id="13" name="圖片 12" descr="一張含有 美工圖案, 圖形, 卡通, 圖畫 的圖片&#10;&#10;自動產生的描述">
            <a:extLst>
              <a:ext uri="{FF2B5EF4-FFF2-40B4-BE49-F238E27FC236}">
                <a16:creationId xmlns:a16="http://schemas.microsoft.com/office/drawing/2014/main" id="{A4944BDF-1B6A-CDFE-7A35-C24AC48F92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068">
            <a:off x="241920" y="1935642"/>
            <a:ext cx="2950390" cy="17936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功能表, 食物 的圖片&#10;&#10;自動產生的描述">
            <a:extLst>
              <a:ext uri="{FF2B5EF4-FFF2-40B4-BE49-F238E27FC236}">
                <a16:creationId xmlns:a16="http://schemas.microsoft.com/office/drawing/2014/main" id="{A56F468B-C811-D807-7016-A0DA84264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/>
          <a:stretch/>
        </p:blipFill>
        <p:spPr>
          <a:xfrm>
            <a:off x="1749189" y="2522376"/>
            <a:ext cx="3624181" cy="70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系統開發流程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6858000" y="1028700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商品清單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0BDAAD8F-A1F7-CC47-E9C0-CB0F970FAFA7}"/>
              </a:ext>
            </a:extLst>
          </p:cNvPr>
          <p:cNvGrpSpPr/>
          <p:nvPr/>
        </p:nvGrpSpPr>
        <p:grpSpPr>
          <a:xfrm>
            <a:off x="6400800" y="3162300"/>
            <a:ext cx="10820400" cy="1570567"/>
            <a:chOff x="6858000" y="2743624"/>
            <a:chExt cx="5712516" cy="1570567"/>
          </a:xfrm>
        </p:grpSpPr>
        <p:grpSp>
          <p:nvGrpSpPr>
            <p:cNvPr id="50" name="Group 2">
              <a:extLst>
                <a:ext uri="{FF2B5EF4-FFF2-40B4-BE49-F238E27FC236}">
                  <a16:creationId xmlns:a16="http://schemas.microsoft.com/office/drawing/2014/main" id="{02327FD0-5C2F-8640-D001-6D16244811BB}"/>
                </a:ext>
              </a:extLst>
            </p:cNvPr>
            <p:cNvGrpSpPr/>
            <p:nvPr/>
          </p:nvGrpSpPr>
          <p:grpSpPr>
            <a:xfrm>
              <a:off x="6858000" y="2743624"/>
              <a:ext cx="5712516" cy="1570567"/>
              <a:chOff x="0" y="0"/>
              <a:chExt cx="2679082" cy="988583"/>
            </a:xfrm>
          </p:grpSpPr>
          <p:sp>
            <p:nvSpPr>
              <p:cNvPr id="56" name="Freeform 3">
                <a:extLst>
                  <a:ext uri="{FF2B5EF4-FFF2-40B4-BE49-F238E27FC236}">
                    <a16:creationId xmlns:a16="http://schemas.microsoft.com/office/drawing/2014/main" id="{3BAF051A-88A4-43D5-05BD-E71B5480A735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18">
              <a:extLst>
                <a:ext uri="{FF2B5EF4-FFF2-40B4-BE49-F238E27FC236}">
                  <a16:creationId xmlns:a16="http://schemas.microsoft.com/office/drawing/2014/main" id="{EEBCF924-2BF8-E0A4-D592-7A885026D2F5}"/>
                </a:ext>
              </a:extLst>
            </p:cNvPr>
            <p:cNvSpPr txBox="1"/>
            <p:nvPr/>
          </p:nvSpPr>
          <p:spPr>
            <a:xfrm>
              <a:off x="7048417" y="2891494"/>
              <a:ext cx="4080929" cy="5520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1   </a:t>
              </a:r>
              <a:r>
                <a:rPr lang="zh-TW" alt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建立 </a:t>
              </a: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recyclerview</a:t>
              </a: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203B62D7-919F-AE4F-5008-627278269AD6}"/>
              </a:ext>
            </a:extLst>
          </p:cNvPr>
          <p:cNvGrpSpPr/>
          <p:nvPr/>
        </p:nvGrpSpPr>
        <p:grpSpPr>
          <a:xfrm>
            <a:off x="6400800" y="5109337"/>
            <a:ext cx="10820400" cy="1570567"/>
            <a:chOff x="6096000" y="2522376"/>
            <a:chExt cx="10820400" cy="1570567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7C9CBAFD-F071-2AA6-1817-861E0DE088BC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74" name="Group 2">
                <a:extLst>
                  <a:ext uri="{FF2B5EF4-FFF2-40B4-BE49-F238E27FC236}">
                    <a16:creationId xmlns:a16="http://schemas.microsoft.com/office/drawing/2014/main" id="{6B908E7B-35CF-F265-2E5E-0828908997BE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76" name="Freeform 3">
                  <a:extLst>
                    <a:ext uri="{FF2B5EF4-FFF2-40B4-BE49-F238E27FC236}">
                      <a16:creationId xmlns:a16="http://schemas.microsoft.com/office/drawing/2014/main" id="{55636B19-594F-FC06-3988-5850BBED4B7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75" name="TextBox 18">
                <a:extLst>
                  <a:ext uri="{FF2B5EF4-FFF2-40B4-BE49-F238E27FC236}">
                    <a16:creationId xmlns:a16="http://schemas.microsoft.com/office/drawing/2014/main" id="{ABB2F0A6-AB18-3A4B-4039-2D328651D138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2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建立 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recyclerview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_item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3" name="TextBox 18">
              <a:extLst>
                <a:ext uri="{FF2B5EF4-FFF2-40B4-BE49-F238E27FC236}">
                  <a16:creationId xmlns:a16="http://schemas.microsoft.com/office/drawing/2014/main" id="{EF4ED3BB-2A02-C8FD-A399-24898ECA6883}"/>
                </a:ext>
              </a:extLst>
            </p:cNvPr>
            <p:cNvSpPr txBox="1"/>
            <p:nvPr/>
          </p:nvSpPr>
          <p:spPr>
            <a:xfrm>
              <a:off x="6456679" y="3405953"/>
              <a:ext cx="99263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包含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ImageView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以及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TextView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，以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Relative Layout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為佈局樣式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AA576CD0-E34D-3556-A9C2-24EEF383699E}"/>
              </a:ext>
            </a:extLst>
          </p:cNvPr>
          <p:cNvGrpSpPr/>
          <p:nvPr/>
        </p:nvGrpSpPr>
        <p:grpSpPr>
          <a:xfrm>
            <a:off x="6400800" y="7001933"/>
            <a:ext cx="10820400" cy="1570567"/>
            <a:chOff x="6096000" y="2522376"/>
            <a:chExt cx="10820400" cy="1570567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9E41600C-8D81-9EFD-46AD-41F6658A1B3A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86" name="Group 2">
                <a:extLst>
                  <a:ext uri="{FF2B5EF4-FFF2-40B4-BE49-F238E27FC236}">
                    <a16:creationId xmlns:a16="http://schemas.microsoft.com/office/drawing/2014/main" id="{B6DE73CB-59C6-8F2D-0C8B-90AB24B215DB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88" name="Freeform 3">
                  <a:extLst>
                    <a:ext uri="{FF2B5EF4-FFF2-40B4-BE49-F238E27FC236}">
                      <a16:creationId xmlns:a16="http://schemas.microsoft.com/office/drawing/2014/main" id="{0F48A305-C7A9-82DD-5C8D-6367AA501AD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87" name="TextBox 18">
                <a:extLst>
                  <a:ext uri="{FF2B5EF4-FFF2-40B4-BE49-F238E27FC236}">
                    <a16:creationId xmlns:a16="http://schemas.microsoft.com/office/drawing/2014/main" id="{5D1B5054-0EDA-7DA7-B68C-602EEC59BC38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3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建立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Product_adapter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85" name="TextBox 18">
              <a:extLst>
                <a:ext uri="{FF2B5EF4-FFF2-40B4-BE49-F238E27FC236}">
                  <a16:creationId xmlns:a16="http://schemas.microsoft.com/office/drawing/2014/main" id="{832BB115-56F1-DAAB-9647-603B2533D02D}"/>
                </a:ext>
              </a:extLst>
            </p:cNvPr>
            <p:cNvSpPr txBox="1"/>
            <p:nvPr/>
          </p:nvSpPr>
          <p:spPr>
            <a:xfrm>
              <a:off x="6456679" y="3440116"/>
              <a:ext cx="104597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將從資料庫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到的資料綁定到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RecyclerView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的每個子項目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B3C2C089-A486-125E-C42D-381AF931D174}"/>
              </a:ext>
            </a:extLst>
          </p:cNvPr>
          <p:cNvSpPr/>
          <p:nvPr/>
        </p:nvSpPr>
        <p:spPr>
          <a:xfrm>
            <a:off x="1447800" y="2933700"/>
            <a:ext cx="4191000" cy="6172200"/>
          </a:xfrm>
          <a:prstGeom prst="roundRect">
            <a:avLst>
              <a:gd name="adj" fmla="val 9394"/>
            </a:avLst>
          </a:prstGeom>
          <a:noFill/>
          <a:ln w="1270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91000"/>
                      <a:gd name="connsiteY0" fmla="*/ 393703 h 5181600"/>
                      <a:gd name="connsiteX1" fmla="*/ 393703 w 4191000"/>
                      <a:gd name="connsiteY1" fmla="*/ 0 h 5181600"/>
                      <a:gd name="connsiteX2" fmla="*/ 1029041 w 4191000"/>
                      <a:gd name="connsiteY2" fmla="*/ 0 h 5181600"/>
                      <a:gd name="connsiteX3" fmla="*/ 1562270 w 4191000"/>
                      <a:gd name="connsiteY3" fmla="*/ 0 h 5181600"/>
                      <a:gd name="connsiteX4" fmla="*/ 2061464 w 4191000"/>
                      <a:gd name="connsiteY4" fmla="*/ 0 h 5181600"/>
                      <a:gd name="connsiteX5" fmla="*/ 2662766 w 4191000"/>
                      <a:gd name="connsiteY5" fmla="*/ 0 h 5181600"/>
                      <a:gd name="connsiteX6" fmla="*/ 3195995 w 4191000"/>
                      <a:gd name="connsiteY6" fmla="*/ 0 h 5181600"/>
                      <a:gd name="connsiteX7" fmla="*/ 3797297 w 4191000"/>
                      <a:gd name="connsiteY7" fmla="*/ 0 h 5181600"/>
                      <a:gd name="connsiteX8" fmla="*/ 4191000 w 4191000"/>
                      <a:gd name="connsiteY8" fmla="*/ 393703 h 5181600"/>
                      <a:gd name="connsiteX9" fmla="*/ 4191000 w 4191000"/>
                      <a:gd name="connsiteY9" fmla="*/ 855093 h 5181600"/>
                      <a:gd name="connsiteX10" fmla="*/ 4191000 w 4191000"/>
                      <a:gd name="connsiteY10" fmla="*/ 1404368 h 5181600"/>
                      <a:gd name="connsiteX11" fmla="*/ 4191000 w 4191000"/>
                      <a:gd name="connsiteY11" fmla="*/ 1953642 h 5181600"/>
                      <a:gd name="connsiteX12" fmla="*/ 4191000 w 4191000"/>
                      <a:gd name="connsiteY12" fmla="*/ 2458974 h 5181600"/>
                      <a:gd name="connsiteX13" fmla="*/ 4191000 w 4191000"/>
                      <a:gd name="connsiteY13" fmla="*/ 3096132 h 5181600"/>
                      <a:gd name="connsiteX14" fmla="*/ 4191000 w 4191000"/>
                      <a:gd name="connsiteY14" fmla="*/ 3733290 h 5181600"/>
                      <a:gd name="connsiteX15" fmla="*/ 4191000 w 4191000"/>
                      <a:gd name="connsiteY15" fmla="*/ 4194681 h 5181600"/>
                      <a:gd name="connsiteX16" fmla="*/ 4191000 w 4191000"/>
                      <a:gd name="connsiteY16" fmla="*/ 4787897 h 5181600"/>
                      <a:gd name="connsiteX17" fmla="*/ 3797297 w 4191000"/>
                      <a:gd name="connsiteY17" fmla="*/ 5181600 h 5181600"/>
                      <a:gd name="connsiteX18" fmla="*/ 3195995 w 4191000"/>
                      <a:gd name="connsiteY18" fmla="*/ 5181600 h 5181600"/>
                      <a:gd name="connsiteX19" fmla="*/ 2696802 w 4191000"/>
                      <a:gd name="connsiteY19" fmla="*/ 5181600 h 5181600"/>
                      <a:gd name="connsiteX20" fmla="*/ 2061464 w 4191000"/>
                      <a:gd name="connsiteY20" fmla="*/ 5181600 h 5181600"/>
                      <a:gd name="connsiteX21" fmla="*/ 1494198 w 4191000"/>
                      <a:gd name="connsiteY21" fmla="*/ 5181600 h 5181600"/>
                      <a:gd name="connsiteX22" fmla="*/ 995005 w 4191000"/>
                      <a:gd name="connsiteY22" fmla="*/ 5181600 h 5181600"/>
                      <a:gd name="connsiteX23" fmla="*/ 393703 w 4191000"/>
                      <a:gd name="connsiteY23" fmla="*/ 5181600 h 5181600"/>
                      <a:gd name="connsiteX24" fmla="*/ 0 w 4191000"/>
                      <a:gd name="connsiteY24" fmla="*/ 4787897 h 5181600"/>
                      <a:gd name="connsiteX25" fmla="*/ 0 w 4191000"/>
                      <a:gd name="connsiteY25" fmla="*/ 4238623 h 5181600"/>
                      <a:gd name="connsiteX26" fmla="*/ 0 w 4191000"/>
                      <a:gd name="connsiteY26" fmla="*/ 3777232 h 5181600"/>
                      <a:gd name="connsiteX27" fmla="*/ 0 w 4191000"/>
                      <a:gd name="connsiteY27" fmla="*/ 3184016 h 5181600"/>
                      <a:gd name="connsiteX28" fmla="*/ 0 w 4191000"/>
                      <a:gd name="connsiteY28" fmla="*/ 2722626 h 5181600"/>
                      <a:gd name="connsiteX29" fmla="*/ 0 w 4191000"/>
                      <a:gd name="connsiteY29" fmla="*/ 2129410 h 5181600"/>
                      <a:gd name="connsiteX30" fmla="*/ 0 w 4191000"/>
                      <a:gd name="connsiteY30" fmla="*/ 1711961 h 5181600"/>
                      <a:gd name="connsiteX31" fmla="*/ 0 w 4191000"/>
                      <a:gd name="connsiteY31" fmla="*/ 1118745 h 5181600"/>
                      <a:gd name="connsiteX32" fmla="*/ 0 w 4191000"/>
                      <a:gd name="connsiteY32" fmla="*/ 393703 h 518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4191000" h="5181600" extrusionOk="0">
                        <a:moveTo>
                          <a:pt x="0" y="393703"/>
                        </a:moveTo>
                        <a:cubicBezTo>
                          <a:pt x="-12098" y="168804"/>
                          <a:pt x="149064" y="10210"/>
                          <a:pt x="393703" y="0"/>
                        </a:cubicBezTo>
                        <a:cubicBezTo>
                          <a:pt x="692940" y="-20128"/>
                          <a:pt x="852231" y="42322"/>
                          <a:pt x="1029041" y="0"/>
                        </a:cubicBezTo>
                        <a:cubicBezTo>
                          <a:pt x="1205851" y="-42322"/>
                          <a:pt x="1379103" y="49106"/>
                          <a:pt x="1562270" y="0"/>
                        </a:cubicBezTo>
                        <a:cubicBezTo>
                          <a:pt x="1745437" y="-49106"/>
                          <a:pt x="1868777" y="23594"/>
                          <a:pt x="2061464" y="0"/>
                        </a:cubicBezTo>
                        <a:cubicBezTo>
                          <a:pt x="2254151" y="-23594"/>
                          <a:pt x="2446112" y="62088"/>
                          <a:pt x="2662766" y="0"/>
                        </a:cubicBezTo>
                        <a:cubicBezTo>
                          <a:pt x="2879420" y="-62088"/>
                          <a:pt x="3039061" y="41276"/>
                          <a:pt x="3195995" y="0"/>
                        </a:cubicBezTo>
                        <a:cubicBezTo>
                          <a:pt x="3352929" y="-41276"/>
                          <a:pt x="3517263" y="34838"/>
                          <a:pt x="3797297" y="0"/>
                        </a:cubicBezTo>
                        <a:cubicBezTo>
                          <a:pt x="4012245" y="-23722"/>
                          <a:pt x="4179545" y="192186"/>
                          <a:pt x="4191000" y="393703"/>
                        </a:cubicBezTo>
                        <a:cubicBezTo>
                          <a:pt x="4199203" y="611948"/>
                          <a:pt x="4189391" y="628945"/>
                          <a:pt x="4191000" y="855093"/>
                        </a:cubicBezTo>
                        <a:cubicBezTo>
                          <a:pt x="4192609" y="1081241"/>
                          <a:pt x="4171384" y="1256876"/>
                          <a:pt x="4191000" y="1404368"/>
                        </a:cubicBezTo>
                        <a:cubicBezTo>
                          <a:pt x="4210616" y="1551860"/>
                          <a:pt x="4127528" y="1801415"/>
                          <a:pt x="4191000" y="1953642"/>
                        </a:cubicBezTo>
                        <a:cubicBezTo>
                          <a:pt x="4254472" y="2105869"/>
                          <a:pt x="4178146" y="2273435"/>
                          <a:pt x="4191000" y="2458974"/>
                        </a:cubicBezTo>
                        <a:cubicBezTo>
                          <a:pt x="4203854" y="2644513"/>
                          <a:pt x="4116764" y="2778701"/>
                          <a:pt x="4191000" y="3096132"/>
                        </a:cubicBezTo>
                        <a:cubicBezTo>
                          <a:pt x="4265236" y="3413563"/>
                          <a:pt x="4118714" y="3478270"/>
                          <a:pt x="4191000" y="3733290"/>
                        </a:cubicBezTo>
                        <a:cubicBezTo>
                          <a:pt x="4263286" y="3988310"/>
                          <a:pt x="4171958" y="3972219"/>
                          <a:pt x="4191000" y="4194681"/>
                        </a:cubicBezTo>
                        <a:cubicBezTo>
                          <a:pt x="4210042" y="4417143"/>
                          <a:pt x="4144996" y="4599425"/>
                          <a:pt x="4191000" y="4787897"/>
                        </a:cubicBezTo>
                        <a:cubicBezTo>
                          <a:pt x="4170823" y="4964202"/>
                          <a:pt x="4015400" y="5172573"/>
                          <a:pt x="3797297" y="5181600"/>
                        </a:cubicBezTo>
                        <a:cubicBezTo>
                          <a:pt x="3511038" y="5209601"/>
                          <a:pt x="3483168" y="5141826"/>
                          <a:pt x="3195995" y="5181600"/>
                        </a:cubicBezTo>
                        <a:cubicBezTo>
                          <a:pt x="2908822" y="5221374"/>
                          <a:pt x="2818886" y="5136565"/>
                          <a:pt x="2696802" y="5181600"/>
                        </a:cubicBezTo>
                        <a:cubicBezTo>
                          <a:pt x="2574718" y="5226635"/>
                          <a:pt x="2365078" y="5157435"/>
                          <a:pt x="2061464" y="5181600"/>
                        </a:cubicBezTo>
                        <a:cubicBezTo>
                          <a:pt x="1757850" y="5205765"/>
                          <a:pt x="1729186" y="5161326"/>
                          <a:pt x="1494198" y="5181600"/>
                        </a:cubicBezTo>
                        <a:cubicBezTo>
                          <a:pt x="1259210" y="5201874"/>
                          <a:pt x="1236258" y="5135873"/>
                          <a:pt x="995005" y="5181600"/>
                        </a:cubicBezTo>
                        <a:cubicBezTo>
                          <a:pt x="753752" y="5227327"/>
                          <a:pt x="577448" y="5130532"/>
                          <a:pt x="393703" y="5181600"/>
                        </a:cubicBezTo>
                        <a:cubicBezTo>
                          <a:pt x="170501" y="5181274"/>
                          <a:pt x="8224" y="5012413"/>
                          <a:pt x="0" y="4787897"/>
                        </a:cubicBezTo>
                        <a:cubicBezTo>
                          <a:pt x="-50030" y="4669820"/>
                          <a:pt x="1052" y="4396308"/>
                          <a:pt x="0" y="4238623"/>
                        </a:cubicBezTo>
                        <a:cubicBezTo>
                          <a:pt x="-1052" y="4080938"/>
                          <a:pt x="47572" y="3977226"/>
                          <a:pt x="0" y="3777232"/>
                        </a:cubicBezTo>
                        <a:cubicBezTo>
                          <a:pt x="-47572" y="3577238"/>
                          <a:pt x="47877" y="3474509"/>
                          <a:pt x="0" y="3184016"/>
                        </a:cubicBezTo>
                        <a:cubicBezTo>
                          <a:pt x="-47877" y="2893523"/>
                          <a:pt x="22899" y="2861243"/>
                          <a:pt x="0" y="2722626"/>
                        </a:cubicBezTo>
                        <a:cubicBezTo>
                          <a:pt x="-22899" y="2584009"/>
                          <a:pt x="54631" y="2418876"/>
                          <a:pt x="0" y="2129410"/>
                        </a:cubicBezTo>
                        <a:cubicBezTo>
                          <a:pt x="-54631" y="1839944"/>
                          <a:pt x="25529" y="1798058"/>
                          <a:pt x="0" y="1711961"/>
                        </a:cubicBezTo>
                        <a:cubicBezTo>
                          <a:pt x="-25529" y="1625864"/>
                          <a:pt x="8576" y="1355123"/>
                          <a:pt x="0" y="1118745"/>
                        </a:cubicBezTo>
                        <a:cubicBezTo>
                          <a:pt x="-8576" y="882367"/>
                          <a:pt x="79501" y="645198"/>
                          <a:pt x="0" y="3937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520EE547-00DB-79E6-D5C9-7C7AEBA777F4}"/>
              </a:ext>
            </a:extLst>
          </p:cNvPr>
          <p:cNvSpPr/>
          <p:nvPr/>
        </p:nvSpPr>
        <p:spPr>
          <a:xfrm>
            <a:off x="1447800" y="3076897"/>
            <a:ext cx="4191000" cy="1570567"/>
          </a:xfrm>
          <a:prstGeom prst="roundRect">
            <a:avLst>
              <a:gd name="adj" fmla="val 17898"/>
            </a:avLst>
          </a:prstGeom>
          <a:noFill/>
          <a:ln w="1270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91000"/>
                      <a:gd name="connsiteY0" fmla="*/ 393703 h 5181600"/>
                      <a:gd name="connsiteX1" fmla="*/ 393703 w 4191000"/>
                      <a:gd name="connsiteY1" fmla="*/ 0 h 5181600"/>
                      <a:gd name="connsiteX2" fmla="*/ 1029041 w 4191000"/>
                      <a:gd name="connsiteY2" fmla="*/ 0 h 5181600"/>
                      <a:gd name="connsiteX3" fmla="*/ 1562270 w 4191000"/>
                      <a:gd name="connsiteY3" fmla="*/ 0 h 5181600"/>
                      <a:gd name="connsiteX4" fmla="*/ 2061464 w 4191000"/>
                      <a:gd name="connsiteY4" fmla="*/ 0 h 5181600"/>
                      <a:gd name="connsiteX5" fmla="*/ 2662766 w 4191000"/>
                      <a:gd name="connsiteY5" fmla="*/ 0 h 5181600"/>
                      <a:gd name="connsiteX6" fmla="*/ 3195995 w 4191000"/>
                      <a:gd name="connsiteY6" fmla="*/ 0 h 5181600"/>
                      <a:gd name="connsiteX7" fmla="*/ 3797297 w 4191000"/>
                      <a:gd name="connsiteY7" fmla="*/ 0 h 5181600"/>
                      <a:gd name="connsiteX8" fmla="*/ 4191000 w 4191000"/>
                      <a:gd name="connsiteY8" fmla="*/ 393703 h 5181600"/>
                      <a:gd name="connsiteX9" fmla="*/ 4191000 w 4191000"/>
                      <a:gd name="connsiteY9" fmla="*/ 855093 h 5181600"/>
                      <a:gd name="connsiteX10" fmla="*/ 4191000 w 4191000"/>
                      <a:gd name="connsiteY10" fmla="*/ 1404368 h 5181600"/>
                      <a:gd name="connsiteX11" fmla="*/ 4191000 w 4191000"/>
                      <a:gd name="connsiteY11" fmla="*/ 1953642 h 5181600"/>
                      <a:gd name="connsiteX12" fmla="*/ 4191000 w 4191000"/>
                      <a:gd name="connsiteY12" fmla="*/ 2458974 h 5181600"/>
                      <a:gd name="connsiteX13" fmla="*/ 4191000 w 4191000"/>
                      <a:gd name="connsiteY13" fmla="*/ 3096132 h 5181600"/>
                      <a:gd name="connsiteX14" fmla="*/ 4191000 w 4191000"/>
                      <a:gd name="connsiteY14" fmla="*/ 3733290 h 5181600"/>
                      <a:gd name="connsiteX15" fmla="*/ 4191000 w 4191000"/>
                      <a:gd name="connsiteY15" fmla="*/ 4194681 h 5181600"/>
                      <a:gd name="connsiteX16" fmla="*/ 4191000 w 4191000"/>
                      <a:gd name="connsiteY16" fmla="*/ 4787897 h 5181600"/>
                      <a:gd name="connsiteX17" fmla="*/ 3797297 w 4191000"/>
                      <a:gd name="connsiteY17" fmla="*/ 5181600 h 5181600"/>
                      <a:gd name="connsiteX18" fmla="*/ 3195995 w 4191000"/>
                      <a:gd name="connsiteY18" fmla="*/ 5181600 h 5181600"/>
                      <a:gd name="connsiteX19" fmla="*/ 2696802 w 4191000"/>
                      <a:gd name="connsiteY19" fmla="*/ 5181600 h 5181600"/>
                      <a:gd name="connsiteX20" fmla="*/ 2061464 w 4191000"/>
                      <a:gd name="connsiteY20" fmla="*/ 5181600 h 5181600"/>
                      <a:gd name="connsiteX21" fmla="*/ 1494198 w 4191000"/>
                      <a:gd name="connsiteY21" fmla="*/ 5181600 h 5181600"/>
                      <a:gd name="connsiteX22" fmla="*/ 995005 w 4191000"/>
                      <a:gd name="connsiteY22" fmla="*/ 5181600 h 5181600"/>
                      <a:gd name="connsiteX23" fmla="*/ 393703 w 4191000"/>
                      <a:gd name="connsiteY23" fmla="*/ 5181600 h 5181600"/>
                      <a:gd name="connsiteX24" fmla="*/ 0 w 4191000"/>
                      <a:gd name="connsiteY24" fmla="*/ 4787897 h 5181600"/>
                      <a:gd name="connsiteX25" fmla="*/ 0 w 4191000"/>
                      <a:gd name="connsiteY25" fmla="*/ 4238623 h 5181600"/>
                      <a:gd name="connsiteX26" fmla="*/ 0 w 4191000"/>
                      <a:gd name="connsiteY26" fmla="*/ 3777232 h 5181600"/>
                      <a:gd name="connsiteX27" fmla="*/ 0 w 4191000"/>
                      <a:gd name="connsiteY27" fmla="*/ 3184016 h 5181600"/>
                      <a:gd name="connsiteX28" fmla="*/ 0 w 4191000"/>
                      <a:gd name="connsiteY28" fmla="*/ 2722626 h 5181600"/>
                      <a:gd name="connsiteX29" fmla="*/ 0 w 4191000"/>
                      <a:gd name="connsiteY29" fmla="*/ 2129410 h 5181600"/>
                      <a:gd name="connsiteX30" fmla="*/ 0 w 4191000"/>
                      <a:gd name="connsiteY30" fmla="*/ 1711961 h 5181600"/>
                      <a:gd name="connsiteX31" fmla="*/ 0 w 4191000"/>
                      <a:gd name="connsiteY31" fmla="*/ 1118745 h 5181600"/>
                      <a:gd name="connsiteX32" fmla="*/ 0 w 4191000"/>
                      <a:gd name="connsiteY32" fmla="*/ 393703 h 518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4191000" h="5181600" extrusionOk="0">
                        <a:moveTo>
                          <a:pt x="0" y="393703"/>
                        </a:moveTo>
                        <a:cubicBezTo>
                          <a:pt x="-12098" y="168804"/>
                          <a:pt x="149064" y="10210"/>
                          <a:pt x="393703" y="0"/>
                        </a:cubicBezTo>
                        <a:cubicBezTo>
                          <a:pt x="692940" y="-20128"/>
                          <a:pt x="852231" y="42322"/>
                          <a:pt x="1029041" y="0"/>
                        </a:cubicBezTo>
                        <a:cubicBezTo>
                          <a:pt x="1205851" y="-42322"/>
                          <a:pt x="1379103" y="49106"/>
                          <a:pt x="1562270" y="0"/>
                        </a:cubicBezTo>
                        <a:cubicBezTo>
                          <a:pt x="1745437" y="-49106"/>
                          <a:pt x="1868777" y="23594"/>
                          <a:pt x="2061464" y="0"/>
                        </a:cubicBezTo>
                        <a:cubicBezTo>
                          <a:pt x="2254151" y="-23594"/>
                          <a:pt x="2446112" y="62088"/>
                          <a:pt x="2662766" y="0"/>
                        </a:cubicBezTo>
                        <a:cubicBezTo>
                          <a:pt x="2879420" y="-62088"/>
                          <a:pt x="3039061" y="41276"/>
                          <a:pt x="3195995" y="0"/>
                        </a:cubicBezTo>
                        <a:cubicBezTo>
                          <a:pt x="3352929" y="-41276"/>
                          <a:pt x="3517263" y="34838"/>
                          <a:pt x="3797297" y="0"/>
                        </a:cubicBezTo>
                        <a:cubicBezTo>
                          <a:pt x="4012245" y="-23722"/>
                          <a:pt x="4179545" y="192186"/>
                          <a:pt x="4191000" y="393703"/>
                        </a:cubicBezTo>
                        <a:cubicBezTo>
                          <a:pt x="4199203" y="611948"/>
                          <a:pt x="4189391" y="628945"/>
                          <a:pt x="4191000" y="855093"/>
                        </a:cubicBezTo>
                        <a:cubicBezTo>
                          <a:pt x="4192609" y="1081241"/>
                          <a:pt x="4171384" y="1256876"/>
                          <a:pt x="4191000" y="1404368"/>
                        </a:cubicBezTo>
                        <a:cubicBezTo>
                          <a:pt x="4210616" y="1551860"/>
                          <a:pt x="4127528" y="1801415"/>
                          <a:pt x="4191000" y="1953642"/>
                        </a:cubicBezTo>
                        <a:cubicBezTo>
                          <a:pt x="4254472" y="2105869"/>
                          <a:pt x="4178146" y="2273435"/>
                          <a:pt x="4191000" y="2458974"/>
                        </a:cubicBezTo>
                        <a:cubicBezTo>
                          <a:pt x="4203854" y="2644513"/>
                          <a:pt x="4116764" y="2778701"/>
                          <a:pt x="4191000" y="3096132"/>
                        </a:cubicBezTo>
                        <a:cubicBezTo>
                          <a:pt x="4265236" y="3413563"/>
                          <a:pt x="4118714" y="3478270"/>
                          <a:pt x="4191000" y="3733290"/>
                        </a:cubicBezTo>
                        <a:cubicBezTo>
                          <a:pt x="4263286" y="3988310"/>
                          <a:pt x="4171958" y="3972219"/>
                          <a:pt x="4191000" y="4194681"/>
                        </a:cubicBezTo>
                        <a:cubicBezTo>
                          <a:pt x="4210042" y="4417143"/>
                          <a:pt x="4144996" y="4599425"/>
                          <a:pt x="4191000" y="4787897"/>
                        </a:cubicBezTo>
                        <a:cubicBezTo>
                          <a:pt x="4170823" y="4964202"/>
                          <a:pt x="4015400" y="5172573"/>
                          <a:pt x="3797297" y="5181600"/>
                        </a:cubicBezTo>
                        <a:cubicBezTo>
                          <a:pt x="3511038" y="5209601"/>
                          <a:pt x="3483168" y="5141826"/>
                          <a:pt x="3195995" y="5181600"/>
                        </a:cubicBezTo>
                        <a:cubicBezTo>
                          <a:pt x="2908822" y="5221374"/>
                          <a:pt x="2818886" y="5136565"/>
                          <a:pt x="2696802" y="5181600"/>
                        </a:cubicBezTo>
                        <a:cubicBezTo>
                          <a:pt x="2574718" y="5226635"/>
                          <a:pt x="2365078" y="5157435"/>
                          <a:pt x="2061464" y="5181600"/>
                        </a:cubicBezTo>
                        <a:cubicBezTo>
                          <a:pt x="1757850" y="5205765"/>
                          <a:pt x="1729186" y="5161326"/>
                          <a:pt x="1494198" y="5181600"/>
                        </a:cubicBezTo>
                        <a:cubicBezTo>
                          <a:pt x="1259210" y="5201874"/>
                          <a:pt x="1236258" y="5135873"/>
                          <a:pt x="995005" y="5181600"/>
                        </a:cubicBezTo>
                        <a:cubicBezTo>
                          <a:pt x="753752" y="5227327"/>
                          <a:pt x="577448" y="5130532"/>
                          <a:pt x="393703" y="5181600"/>
                        </a:cubicBezTo>
                        <a:cubicBezTo>
                          <a:pt x="170501" y="5181274"/>
                          <a:pt x="8224" y="5012413"/>
                          <a:pt x="0" y="4787897"/>
                        </a:cubicBezTo>
                        <a:cubicBezTo>
                          <a:pt x="-50030" y="4669820"/>
                          <a:pt x="1052" y="4396308"/>
                          <a:pt x="0" y="4238623"/>
                        </a:cubicBezTo>
                        <a:cubicBezTo>
                          <a:pt x="-1052" y="4080938"/>
                          <a:pt x="47572" y="3977226"/>
                          <a:pt x="0" y="3777232"/>
                        </a:cubicBezTo>
                        <a:cubicBezTo>
                          <a:pt x="-47572" y="3577238"/>
                          <a:pt x="47877" y="3474509"/>
                          <a:pt x="0" y="3184016"/>
                        </a:cubicBezTo>
                        <a:cubicBezTo>
                          <a:pt x="-47877" y="2893523"/>
                          <a:pt x="22899" y="2861243"/>
                          <a:pt x="0" y="2722626"/>
                        </a:cubicBezTo>
                        <a:cubicBezTo>
                          <a:pt x="-22899" y="2584009"/>
                          <a:pt x="54631" y="2418876"/>
                          <a:pt x="0" y="2129410"/>
                        </a:cubicBezTo>
                        <a:cubicBezTo>
                          <a:pt x="-54631" y="1839944"/>
                          <a:pt x="25529" y="1798058"/>
                          <a:pt x="0" y="1711961"/>
                        </a:cubicBezTo>
                        <a:cubicBezTo>
                          <a:pt x="-25529" y="1625864"/>
                          <a:pt x="8576" y="1355123"/>
                          <a:pt x="0" y="1118745"/>
                        </a:cubicBezTo>
                        <a:cubicBezTo>
                          <a:pt x="-8576" y="882367"/>
                          <a:pt x="79501" y="645198"/>
                          <a:pt x="0" y="3937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4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1" animBg="1"/>
      <p:bldP spid="89" grpId="2" animBg="1"/>
      <p:bldP spid="90" grpId="0" animBg="1"/>
      <p:bldP spid="9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功能表, 食物 的圖片&#10;&#10;自動產生的描述">
            <a:extLst>
              <a:ext uri="{FF2B5EF4-FFF2-40B4-BE49-F238E27FC236}">
                <a16:creationId xmlns:a16="http://schemas.microsoft.com/office/drawing/2014/main" id="{072D87D7-4EF9-1044-DA1D-0982BFB50B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"/>
          <a:stretch/>
        </p:blipFill>
        <p:spPr>
          <a:xfrm>
            <a:off x="1753589" y="2522376"/>
            <a:ext cx="3619781" cy="70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系統開發流程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6858000" y="1028700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商品詳細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203B62D7-919F-AE4F-5008-627278269AD6}"/>
              </a:ext>
            </a:extLst>
          </p:cNvPr>
          <p:cNvGrpSpPr/>
          <p:nvPr/>
        </p:nvGrpSpPr>
        <p:grpSpPr>
          <a:xfrm>
            <a:off x="6400800" y="5109337"/>
            <a:ext cx="10820400" cy="1570567"/>
            <a:chOff x="6096000" y="2522376"/>
            <a:chExt cx="10820400" cy="1570567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7C9CBAFD-F071-2AA6-1817-861E0DE088BC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74" name="Group 2">
                <a:extLst>
                  <a:ext uri="{FF2B5EF4-FFF2-40B4-BE49-F238E27FC236}">
                    <a16:creationId xmlns:a16="http://schemas.microsoft.com/office/drawing/2014/main" id="{6B908E7B-35CF-F265-2E5E-0828908997BE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76" name="Freeform 3">
                  <a:extLst>
                    <a:ext uri="{FF2B5EF4-FFF2-40B4-BE49-F238E27FC236}">
                      <a16:creationId xmlns:a16="http://schemas.microsoft.com/office/drawing/2014/main" id="{55636B19-594F-FC06-3988-5850BBED4B7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75" name="TextBox 18">
                <a:extLst>
                  <a:ext uri="{FF2B5EF4-FFF2-40B4-BE49-F238E27FC236}">
                    <a16:creationId xmlns:a16="http://schemas.microsoft.com/office/drawing/2014/main" id="{ABB2F0A6-AB18-3A4B-4039-2D328651D138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2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讀取資料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3" name="TextBox 18">
              <a:extLst>
                <a:ext uri="{FF2B5EF4-FFF2-40B4-BE49-F238E27FC236}">
                  <a16:creationId xmlns:a16="http://schemas.microsoft.com/office/drawing/2014/main" id="{EF4ED3BB-2A02-C8FD-A399-24898ECA6883}"/>
                </a:ext>
              </a:extLst>
            </p:cNvPr>
            <p:cNvSpPr txBox="1"/>
            <p:nvPr/>
          </p:nvSpPr>
          <p:spPr>
            <a:xfrm>
              <a:off x="6456679" y="3405953"/>
              <a:ext cx="99263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從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Lionfree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伺服器資料庫上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資料，並呈現在元件上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AA576CD0-E34D-3556-A9C2-24EEF383699E}"/>
              </a:ext>
            </a:extLst>
          </p:cNvPr>
          <p:cNvGrpSpPr/>
          <p:nvPr/>
        </p:nvGrpSpPr>
        <p:grpSpPr>
          <a:xfrm>
            <a:off x="6400800" y="7001933"/>
            <a:ext cx="10820400" cy="1570567"/>
            <a:chOff x="6096000" y="2522376"/>
            <a:chExt cx="10820400" cy="1570567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9E41600C-8D81-9EFD-46AD-41F6658A1B3A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86" name="Group 2">
                <a:extLst>
                  <a:ext uri="{FF2B5EF4-FFF2-40B4-BE49-F238E27FC236}">
                    <a16:creationId xmlns:a16="http://schemas.microsoft.com/office/drawing/2014/main" id="{B6DE73CB-59C6-8F2D-0C8B-90AB24B215DB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88" name="Freeform 3">
                  <a:extLst>
                    <a:ext uri="{FF2B5EF4-FFF2-40B4-BE49-F238E27FC236}">
                      <a16:creationId xmlns:a16="http://schemas.microsoft.com/office/drawing/2014/main" id="{0F48A305-C7A9-82DD-5C8D-6367AA501AD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87" name="TextBox 18">
                <a:extLst>
                  <a:ext uri="{FF2B5EF4-FFF2-40B4-BE49-F238E27FC236}">
                    <a16:creationId xmlns:a16="http://schemas.microsoft.com/office/drawing/2014/main" id="{5D1B5054-0EDA-7DA7-B68C-602EEC59BC38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3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加入購物車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/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立即結帳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85" name="TextBox 18">
              <a:extLst>
                <a:ext uri="{FF2B5EF4-FFF2-40B4-BE49-F238E27FC236}">
                  <a16:creationId xmlns:a16="http://schemas.microsoft.com/office/drawing/2014/main" id="{832BB115-56F1-DAAB-9647-603B2533D02D}"/>
                </a:ext>
              </a:extLst>
            </p:cNvPr>
            <p:cNvSpPr txBox="1"/>
            <p:nvPr/>
          </p:nvSpPr>
          <p:spPr>
            <a:xfrm>
              <a:off x="6456679" y="3440116"/>
              <a:ext cx="104597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可選擇商品數目，按下兩個按鈕皆會將商品及數量寫入購物車資料表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77B594-4E25-1A80-3667-52335A2361DC}"/>
              </a:ext>
            </a:extLst>
          </p:cNvPr>
          <p:cNvGrpSpPr/>
          <p:nvPr/>
        </p:nvGrpSpPr>
        <p:grpSpPr>
          <a:xfrm>
            <a:off x="6400800" y="3216266"/>
            <a:ext cx="10820400" cy="1570567"/>
            <a:chOff x="6096000" y="2522376"/>
            <a:chExt cx="10820400" cy="1570567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9BAA84C-4403-8B1B-A605-1CE8C2B15AB4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15" name="Group 2">
                <a:extLst>
                  <a:ext uri="{FF2B5EF4-FFF2-40B4-BE49-F238E27FC236}">
                    <a16:creationId xmlns:a16="http://schemas.microsoft.com/office/drawing/2014/main" id="{DEB54405-D076-DDDB-6262-7626A22C3A46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FB8FECE-841C-AD80-9113-D70849C34CE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16" name="TextBox 18">
                <a:extLst>
                  <a:ext uri="{FF2B5EF4-FFF2-40B4-BE49-F238E27FC236}">
                    <a16:creationId xmlns:a16="http://schemas.microsoft.com/office/drawing/2014/main" id="{3CB0DC3E-1F1C-B977-9B97-FA9EF408BFC7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1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建立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Layout file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76236BD4-6D1B-E5FF-CC8F-BCF442743716}"/>
                </a:ext>
              </a:extLst>
            </p:cNvPr>
            <p:cNvSpPr txBox="1"/>
            <p:nvPr/>
          </p:nvSpPr>
          <p:spPr>
            <a:xfrm>
              <a:off x="6456679" y="3405953"/>
              <a:ext cx="99263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包含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ImageView, TextView, Button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，以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Relative Layout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為佈局樣式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509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魚, 螢幕擷取畫面, 食物 的圖片&#10;&#10;自動產生的描述">
            <a:extLst>
              <a:ext uri="{FF2B5EF4-FFF2-40B4-BE49-F238E27FC236}">
                <a16:creationId xmlns:a16="http://schemas.microsoft.com/office/drawing/2014/main" id="{09778E2F-7A86-8E17-E396-68247DA72C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"/>
          <a:stretch/>
        </p:blipFill>
        <p:spPr>
          <a:xfrm>
            <a:off x="1753589" y="2522376"/>
            <a:ext cx="3621070" cy="70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系統開發流程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6858000" y="1028700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購物車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47652FD-2CC3-2B67-AFF1-E9856A3DA87A}"/>
              </a:ext>
            </a:extLst>
          </p:cNvPr>
          <p:cNvGrpSpPr/>
          <p:nvPr/>
        </p:nvGrpSpPr>
        <p:grpSpPr>
          <a:xfrm>
            <a:off x="6400800" y="2781300"/>
            <a:ext cx="10820400" cy="1570567"/>
            <a:chOff x="6858000" y="2743624"/>
            <a:chExt cx="5712516" cy="1570567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E98AF2F7-DB8D-D455-99A3-13496B9AD20F}"/>
                </a:ext>
              </a:extLst>
            </p:cNvPr>
            <p:cNvGrpSpPr/>
            <p:nvPr/>
          </p:nvGrpSpPr>
          <p:grpSpPr>
            <a:xfrm>
              <a:off x="6858000" y="2743624"/>
              <a:ext cx="5712516" cy="1570567"/>
              <a:chOff x="0" y="0"/>
              <a:chExt cx="2679082" cy="988583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DD1FE8AB-4910-EFCB-EC41-73A7B999A1F8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0C25BCDD-2608-CF5A-9570-BD9ABA22F4B5}"/>
                </a:ext>
              </a:extLst>
            </p:cNvPr>
            <p:cNvSpPr txBox="1"/>
            <p:nvPr/>
          </p:nvSpPr>
          <p:spPr>
            <a:xfrm>
              <a:off x="7048417" y="2891494"/>
              <a:ext cx="4080929" cy="5520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1   </a:t>
              </a:r>
              <a:r>
                <a:rPr lang="zh-TW" alt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建立 </a:t>
              </a: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recyclerview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C3D015E-8480-BC04-720C-B9FEF5A2784C}"/>
              </a:ext>
            </a:extLst>
          </p:cNvPr>
          <p:cNvGrpSpPr/>
          <p:nvPr/>
        </p:nvGrpSpPr>
        <p:grpSpPr>
          <a:xfrm>
            <a:off x="6400800" y="4000500"/>
            <a:ext cx="10820400" cy="1570567"/>
            <a:chOff x="6096000" y="2522376"/>
            <a:chExt cx="10820400" cy="1570567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B927B3E0-1B39-2228-F3CD-4908504145C9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23" name="Group 2">
                <a:extLst>
                  <a:ext uri="{FF2B5EF4-FFF2-40B4-BE49-F238E27FC236}">
                    <a16:creationId xmlns:a16="http://schemas.microsoft.com/office/drawing/2014/main" id="{80D1C0BA-01B0-CBB3-924A-BFB3DBF36EDB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25" name="Freeform 3">
                  <a:extLst>
                    <a:ext uri="{FF2B5EF4-FFF2-40B4-BE49-F238E27FC236}">
                      <a16:creationId xmlns:a16="http://schemas.microsoft.com/office/drawing/2014/main" id="{DEA29C37-A3A0-C6D3-E755-2BDBC1E2B53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24" name="TextBox 18">
                <a:extLst>
                  <a:ext uri="{FF2B5EF4-FFF2-40B4-BE49-F238E27FC236}">
                    <a16:creationId xmlns:a16="http://schemas.microsoft.com/office/drawing/2014/main" id="{1F2A38D7-5D9E-AD2B-6CF3-2835D75B12DD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2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建立 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recyclerview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_cart_item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A98354D6-EBC3-E877-4EB1-B11F20CDBEE9}"/>
                </a:ext>
              </a:extLst>
            </p:cNvPr>
            <p:cNvSpPr txBox="1"/>
            <p:nvPr/>
          </p:nvSpPr>
          <p:spPr>
            <a:xfrm>
              <a:off x="6456679" y="3405953"/>
              <a:ext cx="99263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包含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ImageView, TextView, Button 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，以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Relative Layout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為佈局樣式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87A0DEE-B187-AD9B-309B-B1526F12C426}"/>
              </a:ext>
            </a:extLst>
          </p:cNvPr>
          <p:cNvGrpSpPr/>
          <p:nvPr/>
        </p:nvGrpSpPr>
        <p:grpSpPr>
          <a:xfrm>
            <a:off x="6400800" y="5096933"/>
            <a:ext cx="10820400" cy="1570567"/>
            <a:chOff x="6096000" y="2522376"/>
            <a:chExt cx="10820400" cy="1570567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172B54D5-8549-1EBD-D773-5DE4591421F1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29" name="Group 2">
                <a:extLst>
                  <a:ext uri="{FF2B5EF4-FFF2-40B4-BE49-F238E27FC236}">
                    <a16:creationId xmlns:a16="http://schemas.microsoft.com/office/drawing/2014/main" id="{52337BA4-3570-FD91-26D3-D8A25348474C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31" name="Freeform 3">
                  <a:extLst>
                    <a:ext uri="{FF2B5EF4-FFF2-40B4-BE49-F238E27FC236}">
                      <a16:creationId xmlns:a16="http://schemas.microsoft.com/office/drawing/2014/main" id="{C945AD4D-D821-C023-1788-DDE0FD90F97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30" name="TextBox 18">
                <a:extLst>
                  <a:ext uri="{FF2B5EF4-FFF2-40B4-BE49-F238E27FC236}">
                    <a16:creationId xmlns:a16="http://schemas.microsoft.com/office/drawing/2014/main" id="{91E3E87A-560C-6ED0-A1FE-424FBD79A4F1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3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建立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Cart_adapter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ECC2B386-4392-880A-58B4-317852BD50D2}"/>
                </a:ext>
              </a:extLst>
            </p:cNvPr>
            <p:cNvSpPr txBox="1"/>
            <p:nvPr/>
          </p:nvSpPr>
          <p:spPr>
            <a:xfrm>
              <a:off x="6456679" y="3440116"/>
              <a:ext cx="104597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將從資料庫上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到的資料綁定到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RecyclerView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的每個子項目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D0A2A44C-E180-8E51-1539-21C6FCB0CE89}"/>
              </a:ext>
            </a:extLst>
          </p:cNvPr>
          <p:cNvGrpSpPr/>
          <p:nvPr/>
        </p:nvGrpSpPr>
        <p:grpSpPr>
          <a:xfrm>
            <a:off x="6400800" y="6163733"/>
            <a:ext cx="10820400" cy="1570567"/>
            <a:chOff x="6096000" y="2522376"/>
            <a:chExt cx="10820400" cy="1570567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26D964C4-2CDB-E0C5-7F00-3B04615F3F5F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67" name="Group 2">
                <a:extLst>
                  <a:ext uri="{FF2B5EF4-FFF2-40B4-BE49-F238E27FC236}">
                    <a16:creationId xmlns:a16="http://schemas.microsoft.com/office/drawing/2014/main" id="{D1163053-1D86-D2DE-687D-6A3B28DE6627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69" name="Freeform 3">
                  <a:extLst>
                    <a:ext uri="{FF2B5EF4-FFF2-40B4-BE49-F238E27FC236}">
                      <a16:creationId xmlns:a16="http://schemas.microsoft.com/office/drawing/2014/main" id="{8971CB8A-3355-FE40-DE2F-0611F7B6A94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68" name="TextBox 18">
                <a:extLst>
                  <a:ext uri="{FF2B5EF4-FFF2-40B4-BE49-F238E27FC236}">
                    <a16:creationId xmlns:a16="http://schemas.microsoft.com/office/drawing/2014/main" id="{69B6472C-FF3D-EEFB-F44F-5715961AB7D2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4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增加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/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減少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/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刪除商品數量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66" name="TextBox 18">
              <a:extLst>
                <a:ext uri="{FF2B5EF4-FFF2-40B4-BE49-F238E27FC236}">
                  <a16:creationId xmlns:a16="http://schemas.microsoft.com/office/drawing/2014/main" id="{230C9956-E15C-1EA0-625B-7586C615DD2E}"/>
                </a:ext>
              </a:extLst>
            </p:cNvPr>
            <p:cNvSpPr txBox="1"/>
            <p:nvPr/>
          </p:nvSpPr>
          <p:spPr>
            <a:xfrm>
              <a:off x="6456679" y="3440116"/>
              <a:ext cx="104597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3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個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Button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用來改變商品數量，點選皆會將新的商品資訊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POST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進資料庫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47007EFB-735D-D9EC-536A-909E0413387F}"/>
              </a:ext>
            </a:extLst>
          </p:cNvPr>
          <p:cNvSpPr/>
          <p:nvPr/>
        </p:nvSpPr>
        <p:spPr>
          <a:xfrm>
            <a:off x="1447800" y="2878069"/>
            <a:ext cx="4191000" cy="6172200"/>
          </a:xfrm>
          <a:prstGeom prst="roundRect">
            <a:avLst>
              <a:gd name="adj" fmla="val 9394"/>
            </a:avLst>
          </a:prstGeom>
          <a:noFill/>
          <a:ln w="1270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91000"/>
                      <a:gd name="connsiteY0" fmla="*/ 393703 h 5181600"/>
                      <a:gd name="connsiteX1" fmla="*/ 393703 w 4191000"/>
                      <a:gd name="connsiteY1" fmla="*/ 0 h 5181600"/>
                      <a:gd name="connsiteX2" fmla="*/ 1029041 w 4191000"/>
                      <a:gd name="connsiteY2" fmla="*/ 0 h 5181600"/>
                      <a:gd name="connsiteX3" fmla="*/ 1562270 w 4191000"/>
                      <a:gd name="connsiteY3" fmla="*/ 0 h 5181600"/>
                      <a:gd name="connsiteX4" fmla="*/ 2061464 w 4191000"/>
                      <a:gd name="connsiteY4" fmla="*/ 0 h 5181600"/>
                      <a:gd name="connsiteX5" fmla="*/ 2662766 w 4191000"/>
                      <a:gd name="connsiteY5" fmla="*/ 0 h 5181600"/>
                      <a:gd name="connsiteX6" fmla="*/ 3195995 w 4191000"/>
                      <a:gd name="connsiteY6" fmla="*/ 0 h 5181600"/>
                      <a:gd name="connsiteX7" fmla="*/ 3797297 w 4191000"/>
                      <a:gd name="connsiteY7" fmla="*/ 0 h 5181600"/>
                      <a:gd name="connsiteX8" fmla="*/ 4191000 w 4191000"/>
                      <a:gd name="connsiteY8" fmla="*/ 393703 h 5181600"/>
                      <a:gd name="connsiteX9" fmla="*/ 4191000 w 4191000"/>
                      <a:gd name="connsiteY9" fmla="*/ 855093 h 5181600"/>
                      <a:gd name="connsiteX10" fmla="*/ 4191000 w 4191000"/>
                      <a:gd name="connsiteY10" fmla="*/ 1404368 h 5181600"/>
                      <a:gd name="connsiteX11" fmla="*/ 4191000 w 4191000"/>
                      <a:gd name="connsiteY11" fmla="*/ 1953642 h 5181600"/>
                      <a:gd name="connsiteX12" fmla="*/ 4191000 w 4191000"/>
                      <a:gd name="connsiteY12" fmla="*/ 2458974 h 5181600"/>
                      <a:gd name="connsiteX13" fmla="*/ 4191000 w 4191000"/>
                      <a:gd name="connsiteY13" fmla="*/ 3096132 h 5181600"/>
                      <a:gd name="connsiteX14" fmla="*/ 4191000 w 4191000"/>
                      <a:gd name="connsiteY14" fmla="*/ 3733290 h 5181600"/>
                      <a:gd name="connsiteX15" fmla="*/ 4191000 w 4191000"/>
                      <a:gd name="connsiteY15" fmla="*/ 4194681 h 5181600"/>
                      <a:gd name="connsiteX16" fmla="*/ 4191000 w 4191000"/>
                      <a:gd name="connsiteY16" fmla="*/ 4787897 h 5181600"/>
                      <a:gd name="connsiteX17" fmla="*/ 3797297 w 4191000"/>
                      <a:gd name="connsiteY17" fmla="*/ 5181600 h 5181600"/>
                      <a:gd name="connsiteX18" fmla="*/ 3195995 w 4191000"/>
                      <a:gd name="connsiteY18" fmla="*/ 5181600 h 5181600"/>
                      <a:gd name="connsiteX19" fmla="*/ 2696802 w 4191000"/>
                      <a:gd name="connsiteY19" fmla="*/ 5181600 h 5181600"/>
                      <a:gd name="connsiteX20" fmla="*/ 2061464 w 4191000"/>
                      <a:gd name="connsiteY20" fmla="*/ 5181600 h 5181600"/>
                      <a:gd name="connsiteX21" fmla="*/ 1494198 w 4191000"/>
                      <a:gd name="connsiteY21" fmla="*/ 5181600 h 5181600"/>
                      <a:gd name="connsiteX22" fmla="*/ 995005 w 4191000"/>
                      <a:gd name="connsiteY22" fmla="*/ 5181600 h 5181600"/>
                      <a:gd name="connsiteX23" fmla="*/ 393703 w 4191000"/>
                      <a:gd name="connsiteY23" fmla="*/ 5181600 h 5181600"/>
                      <a:gd name="connsiteX24" fmla="*/ 0 w 4191000"/>
                      <a:gd name="connsiteY24" fmla="*/ 4787897 h 5181600"/>
                      <a:gd name="connsiteX25" fmla="*/ 0 w 4191000"/>
                      <a:gd name="connsiteY25" fmla="*/ 4238623 h 5181600"/>
                      <a:gd name="connsiteX26" fmla="*/ 0 w 4191000"/>
                      <a:gd name="connsiteY26" fmla="*/ 3777232 h 5181600"/>
                      <a:gd name="connsiteX27" fmla="*/ 0 w 4191000"/>
                      <a:gd name="connsiteY27" fmla="*/ 3184016 h 5181600"/>
                      <a:gd name="connsiteX28" fmla="*/ 0 w 4191000"/>
                      <a:gd name="connsiteY28" fmla="*/ 2722626 h 5181600"/>
                      <a:gd name="connsiteX29" fmla="*/ 0 w 4191000"/>
                      <a:gd name="connsiteY29" fmla="*/ 2129410 h 5181600"/>
                      <a:gd name="connsiteX30" fmla="*/ 0 w 4191000"/>
                      <a:gd name="connsiteY30" fmla="*/ 1711961 h 5181600"/>
                      <a:gd name="connsiteX31" fmla="*/ 0 w 4191000"/>
                      <a:gd name="connsiteY31" fmla="*/ 1118745 h 5181600"/>
                      <a:gd name="connsiteX32" fmla="*/ 0 w 4191000"/>
                      <a:gd name="connsiteY32" fmla="*/ 393703 h 518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4191000" h="5181600" extrusionOk="0">
                        <a:moveTo>
                          <a:pt x="0" y="393703"/>
                        </a:moveTo>
                        <a:cubicBezTo>
                          <a:pt x="-12098" y="168804"/>
                          <a:pt x="149064" y="10210"/>
                          <a:pt x="393703" y="0"/>
                        </a:cubicBezTo>
                        <a:cubicBezTo>
                          <a:pt x="692940" y="-20128"/>
                          <a:pt x="852231" y="42322"/>
                          <a:pt x="1029041" y="0"/>
                        </a:cubicBezTo>
                        <a:cubicBezTo>
                          <a:pt x="1205851" y="-42322"/>
                          <a:pt x="1379103" y="49106"/>
                          <a:pt x="1562270" y="0"/>
                        </a:cubicBezTo>
                        <a:cubicBezTo>
                          <a:pt x="1745437" y="-49106"/>
                          <a:pt x="1868777" y="23594"/>
                          <a:pt x="2061464" y="0"/>
                        </a:cubicBezTo>
                        <a:cubicBezTo>
                          <a:pt x="2254151" y="-23594"/>
                          <a:pt x="2446112" y="62088"/>
                          <a:pt x="2662766" y="0"/>
                        </a:cubicBezTo>
                        <a:cubicBezTo>
                          <a:pt x="2879420" y="-62088"/>
                          <a:pt x="3039061" y="41276"/>
                          <a:pt x="3195995" y="0"/>
                        </a:cubicBezTo>
                        <a:cubicBezTo>
                          <a:pt x="3352929" y="-41276"/>
                          <a:pt x="3517263" y="34838"/>
                          <a:pt x="3797297" y="0"/>
                        </a:cubicBezTo>
                        <a:cubicBezTo>
                          <a:pt x="4012245" y="-23722"/>
                          <a:pt x="4179545" y="192186"/>
                          <a:pt x="4191000" y="393703"/>
                        </a:cubicBezTo>
                        <a:cubicBezTo>
                          <a:pt x="4199203" y="611948"/>
                          <a:pt x="4189391" y="628945"/>
                          <a:pt x="4191000" y="855093"/>
                        </a:cubicBezTo>
                        <a:cubicBezTo>
                          <a:pt x="4192609" y="1081241"/>
                          <a:pt x="4171384" y="1256876"/>
                          <a:pt x="4191000" y="1404368"/>
                        </a:cubicBezTo>
                        <a:cubicBezTo>
                          <a:pt x="4210616" y="1551860"/>
                          <a:pt x="4127528" y="1801415"/>
                          <a:pt x="4191000" y="1953642"/>
                        </a:cubicBezTo>
                        <a:cubicBezTo>
                          <a:pt x="4254472" y="2105869"/>
                          <a:pt x="4178146" y="2273435"/>
                          <a:pt x="4191000" y="2458974"/>
                        </a:cubicBezTo>
                        <a:cubicBezTo>
                          <a:pt x="4203854" y="2644513"/>
                          <a:pt x="4116764" y="2778701"/>
                          <a:pt x="4191000" y="3096132"/>
                        </a:cubicBezTo>
                        <a:cubicBezTo>
                          <a:pt x="4265236" y="3413563"/>
                          <a:pt x="4118714" y="3478270"/>
                          <a:pt x="4191000" y="3733290"/>
                        </a:cubicBezTo>
                        <a:cubicBezTo>
                          <a:pt x="4263286" y="3988310"/>
                          <a:pt x="4171958" y="3972219"/>
                          <a:pt x="4191000" y="4194681"/>
                        </a:cubicBezTo>
                        <a:cubicBezTo>
                          <a:pt x="4210042" y="4417143"/>
                          <a:pt x="4144996" y="4599425"/>
                          <a:pt x="4191000" y="4787897"/>
                        </a:cubicBezTo>
                        <a:cubicBezTo>
                          <a:pt x="4170823" y="4964202"/>
                          <a:pt x="4015400" y="5172573"/>
                          <a:pt x="3797297" y="5181600"/>
                        </a:cubicBezTo>
                        <a:cubicBezTo>
                          <a:pt x="3511038" y="5209601"/>
                          <a:pt x="3483168" y="5141826"/>
                          <a:pt x="3195995" y="5181600"/>
                        </a:cubicBezTo>
                        <a:cubicBezTo>
                          <a:pt x="2908822" y="5221374"/>
                          <a:pt x="2818886" y="5136565"/>
                          <a:pt x="2696802" y="5181600"/>
                        </a:cubicBezTo>
                        <a:cubicBezTo>
                          <a:pt x="2574718" y="5226635"/>
                          <a:pt x="2365078" y="5157435"/>
                          <a:pt x="2061464" y="5181600"/>
                        </a:cubicBezTo>
                        <a:cubicBezTo>
                          <a:pt x="1757850" y="5205765"/>
                          <a:pt x="1729186" y="5161326"/>
                          <a:pt x="1494198" y="5181600"/>
                        </a:cubicBezTo>
                        <a:cubicBezTo>
                          <a:pt x="1259210" y="5201874"/>
                          <a:pt x="1236258" y="5135873"/>
                          <a:pt x="995005" y="5181600"/>
                        </a:cubicBezTo>
                        <a:cubicBezTo>
                          <a:pt x="753752" y="5227327"/>
                          <a:pt x="577448" y="5130532"/>
                          <a:pt x="393703" y="5181600"/>
                        </a:cubicBezTo>
                        <a:cubicBezTo>
                          <a:pt x="170501" y="5181274"/>
                          <a:pt x="8224" y="5012413"/>
                          <a:pt x="0" y="4787897"/>
                        </a:cubicBezTo>
                        <a:cubicBezTo>
                          <a:pt x="-50030" y="4669820"/>
                          <a:pt x="1052" y="4396308"/>
                          <a:pt x="0" y="4238623"/>
                        </a:cubicBezTo>
                        <a:cubicBezTo>
                          <a:pt x="-1052" y="4080938"/>
                          <a:pt x="47572" y="3977226"/>
                          <a:pt x="0" y="3777232"/>
                        </a:cubicBezTo>
                        <a:cubicBezTo>
                          <a:pt x="-47572" y="3577238"/>
                          <a:pt x="47877" y="3474509"/>
                          <a:pt x="0" y="3184016"/>
                        </a:cubicBezTo>
                        <a:cubicBezTo>
                          <a:pt x="-47877" y="2893523"/>
                          <a:pt x="22899" y="2861243"/>
                          <a:pt x="0" y="2722626"/>
                        </a:cubicBezTo>
                        <a:cubicBezTo>
                          <a:pt x="-22899" y="2584009"/>
                          <a:pt x="54631" y="2418876"/>
                          <a:pt x="0" y="2129410"/>
                        </a:cubicBezTo>
                        <a:cubicBezTo>
                          <a:pt x="-54631" y="1839944"/>
                          <a:pt x="25529" y="1798058"/>
                          <a:pt x="0" y="1711961"/>
                        </a:cubicBezTo>
                        <a:cubicBezTo>
                          <a:pt x="-25529" y="1625864"/>
                          <a:pt x="8576" y="1355123"/>
                          <a:pt x="0" y="1118745"/>
                        </a:cubicBezTo>
                        <a:cubicBezTo>
                          <a:pt x="-8576" y="882367"/>
                          <a:pt x="79501" y="645198"/>
                          <a:pt x="0" y="3937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A1E8BC99-29E8-E7FB-BDF9-14B5E2826BB4}"/>
              </a:ext>
            </a:extLst>
          </p:cNvPr>
          <p:cNvSpPr/>
          <p:nvPr/>
        </p:nvSpPr>
        <p:spPr>
          <a:xfrm>
            <a:off x="1447800" y="3076897"/>
            <a:ext cx="4191000" cy="1570567"/>
          </a:xfrm>
          <a:prstGeom prst="roundRect">
            <a:avLst>
              <a:gd name="adj" fmla="val 17898"/>
            </a:avLst>
          </a:prstGeom>
          <a:noFill/>
          <a:ln w="1270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91000"/>
                      <a:gd name="connsiteY0" fmla="*/ 393703 h 5181600"/>
                      <a:gd name="connsiteX1" fmla="*/ 393703 w 4191000"/>
                      <a:gd name="connsiteY1" fmla="*/ 0 h 5181600"/>
                      <a:gd name="connsiteX2" fmla="*/ 1029041 w 4191000"/>
                      <a:gd name="connsiteY2" fmla="*/ 0 h 5181600"/>
                      <a:gd name="connsiteX3" fmla="*/ 1562270 w 4191000"/>
                      <a:gd name="connsiteY3" fmla="*/ 0 h 5181600"/>
                      <a:gd name="connsiteX4" fmla="*/ 2061464 w 4191000"/>
                      <a:gd name="connsiteY4" fmla="*/ 0 h 5181600"/>
                      <a:gd name="connsiteX5" fmla="*/ 2662766 w 4191000"/>
                      <a:gd name="connsiteY5" fmla="*/ 0 h 5181600"/>
                      <a:gd name="connsiteX6" fmla="*/ 3195995 w 4191000"/>
                      <a:gd name="connsiteY6" fmla="*/ 0 h 5181600"/>
                      <a:gd name="connsiteX7" fmla="*/ 3797297 w 4191000"/>
                      <a:gd name="connsiteY7" fmla="*/ 0 h 5181600"/>
                      <a:gd name="connsiteX8" fmla="*/ 4191000 w 4191000"/>
                      <a:gd name="connsiteY8" fmla="*/ 393703 h 5181600"/>
                      <a:gd name="connsiteX9" fmla="*/ 4191000 w 4191000"/>
                      <a:gd name="connsiteY9" fmla="*/ 855093 h 5181600"/>
                      <a:gd name="connsiteX10" fmla="*/ 4191000 w 4191000"/>
                      <a:gd name="connsiteY10" fmla="*/ 1404368 h 5181600"/>
                      <a:gd name="connsiteX11" fmla="*/ 4191000 w 4191000"/>
                      <a:gd name="connsiteY11" fmla="*/ 1953642 h 5181600"/>
                      <a:gd name="connsiteX12" fmla="*/ 4191000 w 4191000"/>
                      <a:gd name="connsiteY12" fmla="*/ 2458974 h 5181600"/>
                      <a:gd name="connsiteX13" fmla="*/ 4191000 w 4191000"/>
                      <a:gd name="connsiteY13" fmla="*/ 3096132 h 5181600"/>
                      <a:gd name="connsiteX14" fmla="*/ 4191000 w 4191000"/>
                      <a:gd name="connsiteY14" fmla="*/ 3733290 h 5181600"/>
                      <a:gd name="connsiteX15" fmla="*/ 4191000 w 4191000"/>
                      <a:gd name="connsiteY15" fmla="*/ 4194681 h 5181600"/>
                      <a:gd name="connsiteX16" fmla="*/ 4191000 w 4191000"/>
                      <a:gd name="connsiteY16" fmla="*/ 4787897 h 5181600"/>
                      <a:gd name="connsiteX17" fmla="*/ 3797297 w 4191000"/>
                      <a:gd name="connsiteY17" fmla="*/ 5181600 h 5181600"/>
                      <a:gd name="connsiteX18" fmla="*/ 3195995 w 4191000"/>
                      <a:gd name="connsiteY18" fmla="*/ 5181600 h 5181600"/>
                      <a:gd name="connsiteX19" fmla="*/ 2696802 w 4191000"/>
                      <a:gd name="connsiteY19" fmla="*/ 5181600 h 5181600"/>
                      <a:gd name="connsiteX20" fmla="*/ 2061464 w 4191000"/>
                      <a:gd name="connsiteY20" fmla="*/ 5181600 h 5181600"/>
                      <a:gd name="connsiteX21" fmla="*/ 1494198 w 4191000"/>
                      <a:gd name="connsiteY21" fmla="*/ 5181600 h 5181600"/>
                      <a:gd name="connsiteX22" fmla="*/ 995005 w 4191000"/>
                      <a:gd name="connsiteY22" fmla="*/ 5181600 h 5181600"/>
                      <a:gd name="connsiteX23" fmla="*/ 393703 w 4191000"/>
                      <a:gd name="connsiteY23" fmla="*/ 5181600 h 5181600"/>
                      <a:gd name="connsiteX24" fmla="*/ 0 w 4191000"/>
                      <a:gd name="connsiteY24" fmla="*/ 4787897 h 5181600"/>
                      <a:gd name="connsiteX25" fmla="*/ 0 w 4191000"/>
                      <a:gd name="connsiteY25" fmla="*/ 4238623 h 5181600"/>
                      <a:gd name="connsiteX26" fmla="*/ 0 w 4191000"/>
                      <a:gd name="connsiteY26" fmla="*/ 3777232 h 5181600"/>
                      <a:gd name="connsiteX27" fmla="*/ 0 w 4191000"/>
                      <a:gd name="connsiteY27" fmla="*/ 3184016 h 5181600"/>
                      <a:gd name="connsiteX28" fmla="*/ 0 w 4191000"/>
                      <a:gd name="connsiteY28" fmla="*/ 2722626 h 5181600"/>
                      <a:gd name="connsiteX29" fmla="*/ 0 w 4191000"/>
                      <a:gd name="connsiteY29" fmla="*/ 2129410 h 5181600"/>
                      <a:gd name="connsiteX30" fmla="*/ 0 w 4191000"/>
                      <a:gd name="connsiteY30" fmla="*/ 1711961 h 5181600"/>
                      <a:gd name="connsiteX31" fmla="*/ 0 w 4191000"/>
                      <a:gd name="connsiteY31" fmla="*/ 1118745 h 5181600"/>
                      <a:gd name="connsiteX32" fmla="*/ 0 w 4191000"/>
                      <a:gd name="connsiteY32" fmla="*/ 393703 h 518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4191000" h="5181600" extrusionOk="0">
                        <a:moveTo>
                          <a:pt x="0" y="393703"/>
                        </a:moveTo>
                        <a:cubicBezTo>
                          <a:pt x="-12098" y="168804"/>
                          <a:pt x="149064" y="10210"/>
                          <a:pt x="393703" y="0"/>
                        </a:cubicBezTo>
                        <a:cubicBezTo>
                          <a:pt x="692940" y="-20128"/>
                          <a:pt x="852231" y="42322"/>
                          <a:pt x="1029041" y="0"/>
                        </a:cubicBezTo>
                        <a:cubicBezTo>
                          <a:pt x="1205851" y="-42322"/>
                          <a:pt x="1379103" y="49106"/>
                          <a:pt x="1562270" y="0"/>
                        </a:cubicBezTo>
                        <a:cubicBezTo>
                          <a:pt x="1745437" y="-49106"/>
                          <a:pt x="1868777" y="23594"/>
                          <a:pt x="2061464" y="0"/>
                        </a:cubicBezTo>
                        <a:cubicBezTo>
                          <a:pt x="2254151" y="-23594"/>
                          <a:pt x="2446112" y="62088"/>
                          <a:pt x="2662766" y="0"/>
                        </a:cubicBezTo>
                        <a:cubicBezTo>
                          <a:pt x="2879420" y="-62088"/>
                          <a:pt x="3039061" y="41276"/>
                          <a:pt x="3195995" y="0"/>
                        </a:cubicBezTo>
                        <a:cubicBezTo>
                          <a:pt x="3352929" y="-41276"/>
                          <a:pt x="3517263" y="34838"/>
                          <a:pt x="3797297" y="0"/>
                        </a:cubicBezTo>
                        <a:cubicBezTo>
                          <a:pt x="4012245" y="-23722"/>
                          <a:pt x="4179545" y="192186"/>
                          <a:pt x="4191000" y="393703"/>
                        </a:cubicBezTo>
                        <a:cubicBezTo>
                          <a:pt x="4199203" y="611948"/>
                          <a:pt x="4189391" y="628945"/>
                          <a:pt x="4191000" y="855093"/>
                        </a:cubicBezTo>
                        <a:cubicBezTo>
                          <a:pt x="4192609" y="1081241"/>
                          <a:pt x="4171384" y="1256876"/>
                          <a:pt x="4191000" y="1404368"/>
                        </a:cubicBezTo>
                        <a:cubicBezTo>
                          <a:pt x="4210616" y="1551860"/>
                          <a:pt x="4127528" y="1801415"/>
                          <a:pt x="4191000" y="1953642"/>
                        </a:cubicBezTo>
                        <a:cubicBezTo>
                          <a:pt x="4254472" y="2105869"/>
                          <a:pt x="4178146" y="2273435"/>
                          <a:pt x="4191000" y="2458974"/>
                        </a:cubicBezTo>
                        <a:cubicBezTo>
                          <a:pt x="4203854" y="2644513"/>
                          <a:pt x="4116764" y="2778701"/>
                          <a:pt x="4191000" y="3096132"/>
                        </a:cubicBezTo>
                        <a:cubicBezTo>
                          <a:pt x="4265236" y="3413563"/>
                          <a:pt x="4118714" y="3478270"/>
                          <a:pt x="4191000" y="3733290"/>
                        </a:cubicBezTo>
                        <a:cubicBezTo>
                          <a:pt x="4263286" y="3988310"/>
                          <a:pt x="4171958" y="3972219"/>
                          <a:pt x="4191000" y="4194681"/>
                        </a:cubicBezTo>
                        <a:cubicBezTo>
                          <a:pt x="4210042" y="4417143"/>
                          <a:pt x="4144996" y="4599425"/>
                          <a:pt x="4191000" y="4787897"/>
                        </a:cubicBezTo>
                        <a:cubicBezTo>
                          <a:pt x="4170823" y="4964202"/>
                          <a:pt x="4015400" y="5172573"/>
                          <a:pt x="3797297" y="5181600"/>
                        </a:cubicBezTo>
                        <a:cubicBezTo>
                          <a:pt x="3511038" y="5209601"/>
                          <a:pt x="3483168" y="5141826"/>
                          <a:pt x="3195995" y="5181600"/>
                        </a:cubicBezTo>
                        <a:cubicBezTo>
                          <a:pt x="2908822" y="5221374"/>
                          <a:pt x="2818886" y="5136565"/>
                          <a:pt x="2696802" y="5181600"/>
                        </a:cubicBezTo>
                        <a:cubicBezTo>
                          <a:pt x="2574718" y="5226635"/>
                          <a:pt x="2365078" y="5157435"/>
                          <a:pt x="2061464" y="5181600"/>
                        </a:cubicBezTo>
                        <a:cubicBezTo>
                          <a:pt x="1757850" y="5205765"/>
                          <a:pt x="1729186" y="5161326"/>
                          <a:pt x="1494198" y="5181600"/>
                        </a:cubicBezTo>
                        <a:cubicBezTo>
                          <a:pt x="1259210" y="5201874"/>
                          <a:pt x="1236258" y="5135873"/>
                          <a:pt x="995005" y="5181600"/>
                        </a:cubicBezTo>
                        <a:cubicBezTo>
                          <a:pt x="753752" y="5227327"/>
                          <a:pt x="577448" y="5130532"/>
                          <a:pt x="393703" y="5181600"/>
                        </a:cubicBezTo>
                        <a:cubicBezTo>
                          <a:pt x="170501" y="5181274"/>
                          <a:pt x="8224" y="5012413"/>
                          <a:pt x="0" y="4787897"/>
                        </a:cubicBezTo>
                        <a:cubicBezTo>
                          <a:pt x="-50030" y="4669820"/>
                          <a:pt x="1052" y="4396308"/>
                          <a:pt x="0" y="4238623"/>
                        </a:cubicBezTo>
                        <a:cubicBezTo>
                          <a:pt x="-1052" y="4080938"/>
                          <a:pt x="47572" y="3977226"/>
                          <a:pt x="0" y="3777232"/>
                        </a:cubicBezTo>
                        <a:cubicBezTo>
                          <a:pt x="-47572" y="3577238"/>
                          <a:pt x="47877" y="3474509"/>
                          <a:pt x="0" y="3184016"/>
                        </a:cubicBezTo>
                        <a:cubicBezTo>
                          <a:pt x="-47877" y="2893523"/>
                          <a:pt x="22899" y="2861243"/>
                          <a:pt x="0" y="2722626"/>
                        </a:cubicBezTo>
                        <a:cubicBezTo>
                          <a:pt x="-22899" y="2584009"/>
                          <a:pt x="54631" y="2418876"/>
                          <a:pt x="0" y="2129410"/>
                        </a:cubicBezTo>
                        <a:cubicBezTo>
                          <a:pt x="-54631" y="1839944"/>
                          <a:pt x="25529" y="1798058"/>
                          <a:pt x="0" y="1711961"/>
                        </a:cubicBezTo>
                        <a:cubicBezTo>
                          <a:pt x="-25529" y="1625864"/>
                          <a:pt x="8576" y="1355123"/>
                          <a:pt x="0" y="1118745"/>
                        </a:cubicBezTo>
                        <a:cubicBezTo>
                          <a:pt x="-8576" y="882367"/>
                          <a:pt x="79501" y="645198"/>
                          <a:pt x="0" y="3937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9D8A29B6-1AEC-4448-9891-982A3F2370BC}"/>
              </a:ext>
            </a:extLst>
          </p:cNvPr>
          <p:cNvGrpSpPr/>
          <p:nvPr/>
        </p:nvGrpSpPr>
        <p:grpSpPr>
          <a:xfrm>
            <a:off x="6400800" y="7230533"/>
            <a:ext cx="10820400" cy="1570567"/>
            <a:chOff x="6096000" y="2522376"/>
            <a:chExt cx="10820400" cy="1570567"/>
          </a:xfrm>
        </p:grpSpPr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DBE0C94D-BF4B-5DC0-6E0B-4EA4C7593EFF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81" name="Group 2">
                <a:extLst>
                  <a:ext uri="{FF2B5EF4-FFF2-40B4-BE49-F238E27FC236}">
                    <a16:creationId xmlns:a16="http://schemas.microsoft.com/office/drawing/2014/main" id="{BFDABC64-1F30-B999-9A61-36A5D7F7884F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89" name="Freeform 3">
                  <a:extLst>
                    <a:ext uri="{FF2B5EF4-FFF2-40B4-BE49-F238E27FC236}">
                      <a16:creationId xmlns:a16="http://schemas.microsoft.com/office/drawing/2014/main" id="{8F10A2ED-F351-754D-627F-AE7E29E4754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82" name="TextBox 18">
                <a:extLst>
                  <a:ext uri="{FF2B5EF4-FFF2-40B4-BE49-F238E27FC236}">
                    <a16:creationId xmlns:a16="http://schemas.microsoft.com/office/drawing/2014/main" id="{7FC8BAD2-6744-5AE4-EA97-4F3937AB0F05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5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送出訂單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80" name="TextBox 18">
              <a:extLst>
                <a:ext uri="{FF2B5EF4-FFF2-40B4-BE49-F238E27FC236}">
                  <a16:creationId xmlns:a16="http://schemas.microsoft.com/office/drawing/2014/main" id="{3736B8CF-0C21-CB01-CB3D-324DB57EB140}"/>
                </a:ext>
              </a:extLst>
            </p:cNvPr>
            <p:cNvSpPr txBox="1"/>
            <p:nvPr/>
          </p:nvSpPr>
          <p:spPr>
            <a:xfrm>
              <a:off x="6456679" y="3440116"/>
              <a:ext cx="104597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點擊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Button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送出訂單，並將訂單資訊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POST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進資料庫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38C80833-DEDE-889D-9B9B-EAE7330E7251}"/>
              </a:ext>
            </a:extLst>
          </p:cNvPr>
          <p:cNvGrpSpPr/>
          <p:nvPr/>
        </p:nvGrpSpPr>
        <p:grpSpPr>
          <a:xfrm>
            <a:off x="2936209" y="4633041"/>
            <a:ext cx="2321591" cy="1448163"/>
            <a:chOff x="2936209" y="4633041"/>
            <a:chExt cx="2321591" cy="1448163"/>
          </a:xfrm>
        </p:grpSpPr>
        <p:sp>
          <p:nvSpPr>
            <p:cNvPr id="90" name="矩形: 圓角 89">
              <a:extLst>
                <a:ext uri="{FF2B5EF4-FFF2-40B4-BE49-F238E27FC236}">
                  <a16:creationId xmlns:a16="http://schemas.microsoft.com/office/drawing/2014/main" id="{E1B83907-57B7-A5E3-A698-08603AC7CF54}"/>
                </a:ext>
              </a:extLst>
            </p:cNvPr>
            <p:cNvSpPr/>
            <p:nvPr/>
          </p:nvSpPr>
          <p:spPr>
            <a:xfrm>
              <a:off x="2936209" y="5465734"/>
              <a:ext cx="2190937" cy="615470"/>
            </a:xfrm>
            <a:prstGeom prst="roundRect">
              <a:avLst>
                <a:gd name="adj" fmla="val 43429"/>
              </a:avLst>
            </a:prstGeom>
            <a:noFill/>
            <a:ln w="1270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191000"/>
                        <a:gd name="connsiteY0" fmla="*/ 393703 h 5181600"/>
                        <a:gd name="connsiteX1" fmla="*/ 393703 w 4191000"/>
                        <a:gd name="connsiteY1" fmla="*/ 0 h 5181600"/>
                        <a:gd name="connsiteX2" fmla="*/ 1029041 w 4191000"/>
                        <a:gd name="connsiteY2" fmla="*/ 0 h 5181600"/>
                        <a:gd name="connsiteX3" fmla="*/ 1562270 w 4191000"/>
                        <a:gd name="connsiteY3" fmla="*/ 0 h 5181600"/>
                        <a:gd name="connsiteX4" fmla="*/ 2061464 w 4191000"/>
                        <a:gd name="connsiteY4" fmla="*/ 0 h 5181600"/>
                        <a:gd name="connsiteX5" fmla="*/ 2662766 w 4191000"/>
                        <a:gd name="connsiteY5" fmla="*/ 0 h 5181600"/>
                        <a:gd name="connsiteX6" fmla="*/ 3195995 w 4191000"/>
                        <a:gd name="connsiteY6" fmla="*/ 0 h 5181600"/>
                        <a:gd name="connsiteX7" fmla="*/ 3797297 w 4191000"/>
                        <a:gd name="connsiteY7" fmla="*/ 0 h 5181600"/>
                        <a:gd name="connsiteX8" fmla="*/ 4191000 w 4191000"/>
                        <a:gd name="connsiteY8" fmla="*/ 393703 h 5181600"/>
                        <a:gd name="connsiteX9" fmla="*/ 4191000 w 4191000"/>
                        <a:gd name="connsiteY9" fmla="*/ 855093 h 5181600"/>
                        <a:gd name="connsiteX10" fmla="*/ 4191000 w 4191000"/>
                        <a:gd name="connsiteY10" fmla="*/ 1404368 h 5181600"/>
                        <a:gd name="connsiteX11" fmla="*/ 4191000 w 4191000"/>
                        <a:gd name="connsiteY11" fmla="*/ 1953642 h 5181600"/>
                        <a:gd name="connsiteX12" fmla="*/ 4191000 w 4191000"/>
                        <a:gd name="connsiteY12" fmla="*/ 2458974 h 5181600"/>
                        <a:gd name="connsiteX13" fmla="*/ 4191000 w 4191000"/>
                        <a:gd name="connsiteY13" fmla="*/ 3096132 h 5181600"/>
                        <a:gd name="connsiteX14" fmla="*/ 4191000 w 4191000"/>
                        <a:gd name="connsiteY14" fmla="*/ 3733290 h 5181600"/>
                        <a:gd name="connsiteX15" fmla="*/ 4191000 w 4191000"/>
                        <a:gd name="connsiteY15" fmla="*/ 4194681 h 5181600"/>
                        <a:gd name="connsiteX16" fmla="*/ 4191000 w 4191000"/>
                        <a:gd name="connsiteY16" fmla="*/ 4787897 h 5181600"/>
                        <a:gd name="connsiteX17" fmla="*/ 3797297 w 4191000"/>
                        <a:gd name="connsiteY17" fmla="*/ 5181600 h 5181600"/>
                        <a:gd name="connsiteX18" fmla="*/ 3195995 w 4191000"/>
                        <a:gd name="connsiteY18" fmla="*/ 5181600 h 5181600"/>
                        <a:gd name="connsiteX19" fmla="*/ 2696802 w 4191000"/>
                        <a:gd name="connsiteY19" fmla="*/ 5181600 h 5181600"/>
                        <a:gd name="connsiteX20" fmla="*/ 2061464 w 4191000"/>
                        <a:gd name="connsiteY20" fmla="*/ 5181600 h 5181600"/>
                        <a:gd name="connsiteX21" fmla="*/ 1494198 w 4191000"/>
                        <a:gd name="connsiteY21" fmla="*/ 5181600 h 5181600"/>
                        <a:gd name="connsiteX22" fmla="*/ 995005 w 4191000"/>
                        <a:gd name="connsiteY22" fmla="*/ 5181600 h 5181600"/>
                        <a:gd name="connsiteX23" fmla="*/ 393703 w 4191000"/>
                        <a:gd name="connsiteY23" fmla="*/ 5181600 h 5181600"/>
                        <a:gd name="connsiteX24" fmla="*/ 0 w 4191000"/>
                        <a:gd name="connsiteY24" fmla="*/ 4787897 h 5181600"/>
                        <a:gd name="connsiteX25" fmla="*/ 0 w 4191000"/>
                        <a:gd name="connsiteY25" fmla="*/ 4238623 h 5181600"/>
                        <a:gd name="connsiteX26" fmla="*/ 0 w 4191000"/>
                        <a:gd name="connsiteY26" fmla="*/ 3777232 h 5181600"/>
                        <a:gd name="connsiteX27" fmla="*/ 0 w 4191000"/>
                        <a:gd name="connsiteY27" fmla="*/ 3184016 h 5181600"/>
                        <a:gd name="connsiteX28" fmla="*/ 0 w 4191000"/>
                        <a:gd name="connsiteY28" fmla="*/ 2722626 h 5181600"/>
                        <a:gd name="connsiteX29" fmla="*/ 0 w 4191000"/>
                        <a:gd name="connsiteY29" fmla="*/ 2129410 h 5181600"/>
                        <a:gd name="connsiteX30" fmla="*/ 0 w 4191000"/>
                        <a:gd name="connsiteY30" fmla="*/ 1711961 h 5181600"/>
                        <a:gd name="connsiteX31" fmla="*/ 0 w 4191000"/>
                        <a:gd name="connsiteY31" fmla="*/ 1118745 h 5181600"/>
                        <a:gd name="connsiteX32" fmla="*/ 0 w 4191000"/>
                        <a:gd name="connsiteY32" fmla="*/ 393703 h 518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4191000" h="5181600" extrusionOk="0">
                          <a:moveTo>
                            <a:pt x="0" y="393703"/>
                          </a:moveTo>
                          <a:cubicBezTo>
                            <a:pt x="-12098" y="168804"/>
                            <a:pt x="149064" y="10210"/>
                            <a:pt x="393703" y="0"/>
                          </a:cubicBezTo>
                          <a:cubicBezTo>
                            <a:pt x="692940" y="-20128"/>
                            <a:pt x="852231" y="42322"/>
                            <a:pt x="1029041" y="0"/>
                          </a:cubicBezTo>
                          <a:cubicBezTo>
                            <a:pt x="1205851" y="-42322"/>
                            <a:pt x="1379103" y="49106"/>
                            <a:pt x="1562270" y="0"/>
                          </a:cubicBezTo>
                          <a:cubicBezTo>
                            <a:pt x="1745437" y="-49106"/>
                            <a:pt x="1868777" y="23594"/>
                            <a:pt x="2061464" y="0"/>
                          </a:cubicBezTo>
                          <a:cubicBezTo>
                            <a:pt x="2254151" y="-23594"/>
                            <a:pt x="2446112" y="62088"/>
                            <a:pt x="2662766" y="0"/>
                          </a:cubicBezTo>
                          <a:cubicBezTo>
                            <a:pt x="2879420" y="-62088"/>
                            <a:pt x="3039061" y="41276"/>
                            <a:pt x="3195995" y="0"/>
                          </a:cubicBezTo>
                          <a:cubicBezTo>
                            <a:pt x="3352929" y="-41276"/>
                            <a:pt x="3517263" y="34838"/>
                            <a:pt x="3797297" y="0"/>
                          </a:cubicBezTo>
                          <a:cubicBezTo>
                            <a:pt x="4012245" y="-23722"/>
                            <a:pt x="4179545" y="192186"/>
                            <a:pt x="4191000" y="393703"/>
                          </a:cubicBezTo>
                          <a:cubicBezTo>
                            <a:pt x="4199203" y="611948"/>
                            <a:pt x="4189391" y="628945"/>
                            <a:pt x="4191000" y="855093"/>
                          </a:cubicBezTo>
                          <a:cubicBezTo>
                            <a:pt x="4192609" y="1081241"/>
                            <a:pt x="4171384" y="1256876"/>
                            <a:pt x="4191000" y="1404368"/>
                          </a:cubicBezTo>
                          <a:cubicBezTo>
                            <a:pt x="4210616" y="1551860"/>
                            <a:pt x="4127528" y="1801415"/>
                            <a:pt x="4191000" y="1953642"/>
                          </a:cubicBezTo>
                          <a:cubicBezTo>
                            <a:pt x="4254472" y="2105869"/>
                            <a:pt x="4178146" y="2273435"/>
                            <a:pt x="4191000" y="2458974"/>
                          </a:cubicBezTo>
                          <a:cubicBezTo>
                            <a:pt x="4203854" y="2644513"/>
                            <a:pt x="4116764" y="2778701"/>
                            <a:pt x="4191000" y="3096132"/>
                          </a:cubicBezTo>
                          <a:cubicBezTo>
                            <a:pt x="4265236" y="3413563"/>
                            <a:pt x="4118714" y="3478270"/>
                            <a:pt x="4191000" y="3733290"/>
                          </a:cubicBezTo>
                          <a:cubicBezTo>
                            <a:pt x="4263286" y="3988310"/>
                            <a:pt x="4171958" y="3972219"/>
                            <a:pt x="4191000" y="4194681"/>
                          </a:cubicBezTo>
                          <a:cubicBezTo>
                            <a:pt x="4210042" y="4417143"/>
                            <a:pt x="4144996" y="4599425"/>
                            <a:pt x="4191000" y="4787897"/>
                          </a:cubicBezTo>
                          <a:cubicBezTo>
                            <a:pt x="4170823" y="4964202"/>
                            <a:pt x="4015400" y="5172573"/>
                            <a:pt x="3797297" y="5181600"/>
                          </a:cubicBezTo>
                          <a:cubicBezTo>
                            <a:pt x="3511038" y="5209601"/>
                            <a:pt x="3483168" y="5141826"/>
                            <a:pt x="3195995" y="5181600"/>
                          </a:cubicBezTo>
                          <a:cubicBezTo>
                            <a:pt x="2908822" y="5221374"/>
                            <a:pt x="2818886" y="5136565"/>
                            <a:pt x="2696802" y="5181600"/>
                          </a:cubicBezTo>
                          <a:cubicBezTo>
                            <a:pt x="2574718" y="5226635"/>
                            <a:pt x="2365078" y="5157435"/>
                            <a:pt x="2061464" y="5181600"/>
                          </a:cubicBezTo>
                          <a:cubicBezTo>
                            <a:pt x="1757850" y="5205765"/>
                            <a:pt x="1729186" y="5161326"/>
                            <a:pt x="1494198" y="5181600"/>
                          </a:cubicBezTo>
                          <a:cubicBezTo>
                            <a:pt x="1259210" y="5201874"/>
                            <a:pt x="1236258" y="5135873"/>
                            <a:pt x="995005" y="5181600"/>
                          </a:cubicBezTo>
                          <a:cubicBezTo>
                            <a:pt x="753752" y="5227327"/>
                            <a:pt x="577448" y="5130532"/>
                            <a:pt x="393703" y="5181600"/>
                          </a:cubicBezTo>
                          <a:cubicBezTo>
                            <a:pt x="170501" y="5181274"/>
                            <a:pt x="8224" y="5012413"/>
                            <a:pt x="0" y="4787897"/>
                          </a:cubicBezTo>
                          <a:cubicBezTo>
                            <a:pt x="-50030" y="4669820"/>
                            <a:pt x="1052" y="4396308"/>
                            <a:pt x="0" y="4238623"/>
                          </a:cubicBezTo>
                          <a:cubicBezTo>
                            <a:pt x="-1052" y="4080938"/>
                            <a:pt x="47572" y="3977226"/>
                            <a:pt x="0" y="3777232"/>
                          </a:cubicBezTo>
                          <a:cubicBezTo>
                            <a:pt x="-47572" y="3577238"/>
                            <a:pt x="47877" y="3474509"/>
                            <a:pt x="0" y="3184016"/>
                          </a:cubicBezTo>
                          <a:cubicBezTo>
                            <a:pt x="-47877" y="2893523"/>
                            <a:pt x="22899" y="2861243"/>
                            <a:pt x="0" y="2722626"/>
                          </a:cubicBezTo>
                          <a:cubicBezTo>
                            <a:pt x="-22899" y="2584009"/>
                            <a:pt x="54631" y="2418876"/>
                            <a:pt x="0" y="2129410"/>
                          </a:cubicBezTo>
                          <a:cubicBezTo>
                            <a:pt x="-54631" y="1839944"/>
                            <a:pt x="25529" y="1798058"/>
                            <a:pt x="0" y="1711961"/>
                          </a:cubicBezTo>
                          <a:cubicBezTo>
                            <a:pt x="-25529" y="1625864"/>
                            <a:pt x="8576" y="1355123"/>
                            <a:pt x="0" y="1118745"/>
                          </a:cubicBezTo>
                          <a:cubicBezTo>
                            <a:pt x="-8576" y="882367"/>
                            <a:pt x="79501" y="645198"/>
                            <a:pt x="0" y="39370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96D26AF3-4931-ABA2-45FB-FD64A07F7E2D}"/>
                </a:ext>
              </a:extLst>
            </p:cNvPr>
            <p:cNvSpPr/>
            <p:nvPr/>
          </p:nvSpPr>
          <p:spPr>
            <a:xfrm>
              <a:off x="4671141" y="4633041"/>
              <a:ext cx="586659" cy="586659"/>
            </a:xfrm>
            <a:prstGeom prst="ellipse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EC329EB4-FA2F-62EE-A0B1-0EBBDE0A23D8}"/>
              </a:ext>
            </a:extLst>
          </p:cNvPr>
          <p:cNvSpPr/>
          <p:nvPr/>
        </p:nvSpPr>
        <p:spPr>
          <a:xfrm>
            <a:off x="3315792" y="8648700"/>
            <a:ext cx="2190938" cy="833012"/>
          </a:xfrm>
          <a:prstGeom prst="roundRect">
            <a:avLst>
              <a:gd name="adj" fmla="val 43429"/>
            </a:avLst>
          </a:prstGeom>
          <a:noFill/>
          <a:ln w="1270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91000"/>
                      <a:gd name="connsiteY0" fmla="*/ 393703 h 5181600"/>
                      <a:gd name="connsiteX1" fmla="*/ 393703 w 4191000"/>
                      <a:gd name="connsiteY1" fmla="*/ 0 h 5181600"/>
                      <a:gd name="connsiteX2" fmla="*/ 1029041 w 4191000"/>
                      <a:gd name="connsiteY2" fmla="*/ 0 h 5181600"/>
                      <a:gd name="connsiteX3" fmla="*/ 1562270 w 4191000"/>
                      <a:gd name="connsiteY3" fmla="*/ 0 h 5181600"/>
                      <a:gd name="connsiteX4" fmla="*/ 2061464 w 4191000"/>
                      <a:gd name="connsiteY4" fmla="*/ 0 h 5181600"/>
                      <a:gd name="connsiteX5" fmla="*/ 2662766 w 4191000"/>
                      <a:gd name="connsiteY5" fmla="*/ 0 h 5181600"/>
                      <a:gd name="connsiteX6" fmla="*/ 3195995 w 4191000"/>
                      <a:gd name="connsiteY6" fmla="*/ 0 h 5181600"/>
                      <a:gd name="connsiteX7" fmla="*/ 3797297 w 4191000"/>
                      <a:gd name="connsiteY7" fmla="*/ 0 h 5181600"/>
                      <a:gd name="connsiteX8" fmla="*/ 4191000 w 4191000"/>
                      <a:gd name="connsiteY8" fmla="*/ 393703 h 5181600"/>
                      <a:gd name="connsiteX9" fmla="*/ 4191000 w 4191000"/>
                      <a:gd name="connsiteY9" fmla="*/ 855093 h 5181600"/>
                      <a:gd name="connsiteX10" fmla="*/ 4191000 w 4191000"/>
                      <a:gd name="connsiteY10" fmla="*/ 1404368 h 5181600"/>
                      <a:gd name="connsiteX11" fmla="*/ 4191000 w 4191000"/>
                      <a:gd name="connsiteY11" fmla="*/ 1953642 h 5181600"/>
                      <a:gd name="connsiteX12" fmla="*/ 4191000 w 4191000"/>
                      <a:gd name="connsiteY12" fmla="*/ 2458974 h 5181600"/>
                      <a:gd name="connsiteX13" fmla="*/ 4191000 w 4191000"/>
                      <a:gd name="connsiteY13" fmla="*/ 3096132 h 5181600"/>
                      <a:gd name="connsiteX14" fmla="*/ 4191000 w 4191000"/>
                      <a:gd name="connsiteY14" fmla="*/ 3733290 h 5181600"/>
                      <a:gd name="connsiteX15" fmla="*/ 4191000 w 4191000"/>
                      <a:gd name="connsiteY15" fmla="*/ 4194681 h 5181600"/>
                      <a:gd name="connsiteX16" fmla="*/ 4191000 w 4191000"/>
                      <a:gd name="connsiteY16" fmla="*/ 4787897 h 5181600"/>
                      <a:gd name="connsiteX17" fmla="*/ 3797297 w 4191000"/>
                      <a:gd name="connsiteY17" fmla="*/ 5181600 h 5181600"/>
                      <a:gd name="connsiteX18" fmla="*/ 3195995 w 4191000"/>
                      <a:gd name="connsiteY18" fmla="*/ 5181600 h 5181600"/>
                      <a:gd name="connsiteX19" fmla="*/ 2696802 w 4191000"/>
                      <a:gd name="connsiteY19" fmla="*/ 5181600 h 5181600"/>
                      <a:gd name="connsiteX20" fmla="*/ 2061464 w 4191000"/>
                      <a:gd name="connsiteY20" fmla="*/ 5181600 h 5181600"/>
                      <a:gd name="connsiteX21" fmla="*/ 1494198 w 4191000"/>
                      <a:gd name="connsiteY21" fmla="*/ 5181600 h 5181600"/>
                      <a:gd name="connsiteX22" fmla="*/ 995005 w 4191000"/>
                      <a:gd name="connsiteY22" fmla="*/ 5181600 h 5181600"/>
                      <a:gd name="connsiteX23" fmla="*/ 393703 w 4191000"/>
                      <a:gd name="connsiteY23" fmla="*/ 5181600 h 5181600"/>
                      <a:gd name="connsiteX24" fmla="*/ 0 w 4191000"/>
                      <a:gd name="connsiteY24" fmla="*/ 4787897 h 5181600"/>
                      <a:gd name="connsiteX25" fmla="*/ 0 w 4191000"/>
                      <a:gd name="connsiteY25" fmla="*/ 4238623 h 5181600"/>
                      <a:gd name="connsiteX26" fmla="*/ 0 w 4191000"/>
                      <a:gd name="connsiteY26" fmla="*/ 3777232 h 5181600"/>
                      <a:gd name="connsiteX27" fmla="*/ 0 w 4191000"/>
                      <a:gd name="connsiteY27" fmla="*/ 3184016 h 5181600"/>
                      <a:gd name="connsiteX28" fmla="*/ 0 w 4191000"/>
                      <a:gd name="connsiteY28" fmla="*/ 2722626 h 5181600"/>
                      <a:gd name="connsiteX29" fmla="*/ 0 w 4191000"/>
                      <a:gd name="connsiteY29" fmla="*/ 2129410 h 5181600"/>
                      <a:gd name="connsiteX30" fmla="*/ 0 w 4191000"/>
                      <a:gd name="connsiteY30" fmla="*/ 1711961 h 5181600"/>
                      <a:gd name="connsiteX31" fmla="*/ 0 w 4191000"/>
                      <a:gd name="connsiteY31" fmla="*/ 1118745 h 5181600"/>
                      <a:gd name="connsiteX32" fmla="*/ 0 w 4191000"/>
                      <a:gd name="connsiteY32" fmla="*/ 393703 h 518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4191000" h="5181600" extrusionOk="0">
                        <a:moveTo>
                          <a:pt x="0" y="393703"/>
                        </a:moveTo>
                        <a:cubicBezTo>
                          <a:pt x="-12098" y="168804"/>
                          <a:pt x="149064" y="10210"/>
                          <a:pt x="393703" y="0"/>
                        </a:cubicBezTo>
                        <a:cubicBezTo>
                          <a:pt x="692940" y="-20128"/>
                          <a:pt x="852231" y="42322"/>
                          <a:pt x="1029041" y="0"/>
                        </a:cubicBezTo>
                        <a:cubicBezTo>
                          <a:pt x="1205851" y="-42322"/>
                          <a:pt x="1379103" y="49106"/>
                          <a:pt x="1562270" y="0"/>
                        </a:cubicBezTo>
                        <a:cubicBezTo>
                          <a:pt x="1745437" y="-49106"/>
                          <a:pt x="1868777" y="23594"/>
                          <a:pt x="2061464" y="0"/>
                        </a:cubicBezTo>
                        <a:cubicBezTo>
                          <a:pt x="2254151" y="-23594"/>
                          <a:pt x="2446112" y="62088"/>
                          <a:pt x="2662766" y="0"/>
                        </a:cubicBezTo>
                        <a:cubicBezTo>
                          <a:pt x="2879420" y="-62088"/>
                          <a:pt x="3039061" y="41276"/>
                          <a:pt x="3195995" y="0"/>
                        </a:cubicBezTo>
                        <a:cubicBezTo>
                          <a:pt x="3352929" y="-41276"/>
                          <a:pt x="3517263" y="34838"/>
                          <a:pt x="3797297" y="0"/>
                        </a:cubicBezTo>
                        <a:cubicBezTo>
                          <a:pt x="4012245" y="-23722"/>
                          <a:pt x="4179545" y="192186"/>
                          <a:pt x="4191000" y="393703"/>
                        </a:cubicBezTo>
                        <a:cubicBezTo>
                          <a:pt x="4199203" y="611948"/>
                          <a:pt x="4189391" y="628945"/>
                          <a:pt x="4191000" y="855093"/>
                        </a:cubicBezTo>
                        <a:cubicBezTo>
                          <a:pt x="4192609" y="1081241"/>
                          <a:pt x="4171384" y="1256876"/>
                          <a:pt x="4191000" y="1404368"/>
                        </a:cubicBezTo>
                        <a:cubicBezTo>
                          <a:pt x="4210616" y="1551860"/>
                          <a:pt x="4127528" y="1801415"/>
                          <a:pt x="4191000" y="1953642"/>
                        </a:cubicBezTo>
                        <a:cubicBezTo>
                          <a:pt x="4254472" y="2105869"/>
                          <a:pt x="4178146" y="2273435"/>
                          <a:pt x="4191000" y="2458974"/>
                        </a:cubicBezTo>
                        <a:cubicBezTo>
                          <a:pt x="4203854" y="2644513"/>
                          <a:pt x="4116764" y="2778701"/>
                          <a:pt x="4191000" y="3096132"/>
                        </a:cubicBezTo>
                        <a:cubicBezTo>
                          <a:pt x="4265236" y="3413563"/>
                          <a:pt x="4118714" y="3478270"/>
                          <a:pt x="4191000" y="3733290"/>
                        </a:cubicBezTo>
                        <a:cubicBezTo>
                          <a:pt x="4263286" y="3988310"/>
                          <a:pt x="4171958" y="3972219"/>
                          <a:pt x="4191000" y="4194681"/>
                        </a:cubicBezTo>
                        <a:cubicBezTo>
                          <a:pt x="4210042" y="4417143"/>
                          <a:pt x="4144996" y="4599425"/>
                          <a:pt x="4191000" y="4787897"/>
                        </a:cubicBezTo>
                        <a:cubicBezTo>
                          <a:pt x="4170823" y="4964202"/>
                          <a:pt x="4015400" y="5172573"/>
                          <a:pt x="3797297" y="5181600"/>
                        </a:cubicBezTo>
                        <a:cubicBezTo>
                          <a:pt x="3511038" y="5209601"/>
                          <a:pt x="3483168" y="5141826"/>
                          <a:pt x="3195995" y="5181600"/>
                        </a:cubicBezTo>
                        <a:cubicBezTo>
                          <a:pt x="2908822" y="5221374"/>
                          <a:pt x="2818886" y="5136565"/>
                          <a:pt x="2696802" y="5181600"/>
                        </a:cubicBezTo>
                        <a:cubicBezTo>
                          <a:pt x="2574718" y="5226635"/>
                          <a:pt x="2365078" y="5157435"/>
                          <a:pt x="2061464" y="5181600"/>
                        </a:cubicBezTo>
                        <a:cubicBezTo>
                          <a:pt x="1757850" y="5205765"/>
                          <a:pt x="1729186" y="5161326"/>
                          <a:pt x="1494198" y="5181600"/>
                        </a:cubicBezTo>
                        <a:cubicBezTo>
                          <a:pt x="1259210" y="5201874"/>
                          <a:pt x="1236258" y="5135873"/>
                          <a:pt x="995005" y="5181600"/>
                        </a:cubicBezTo>
                        <a:cubicBezTo>
                          <a:pt x="753752" y="5227327"/>
                          <a:pt x="577448" y="5130532"/>
                          <a:pt x="393703" y="5181600"/>
                        </a:cubicBezTo>
                        <a:cubicBezTo>
                          <a:pt x="170501" y="5181274"/>
                          <a:pt x="8224" y="5012413"/>
                          <a:pt x="0" y="4787897"/>
                        </a:cubicBezTo>
                        <a:cubicBezTo>
                          <a:pt x="-50030" y="4669820"/>
                          <a:pt x="1052" y="4396308"/>
                          <a:pt x="0" y="4238623"/>
                        </a:cubicBezTo>
                        <a:cubicBezTo>
                          <a:pt x="-1052" y="4080938"/>
                          <a:pt x="47572" y="3977226"/>
                          <a:pt x="0" y="3777232"/>
                        </a:cubicBezTo>
                        <a:cubicBezTo>
                          <a:pt x="-47572" y="3577238"/>
                          <a:pt x="47877" y="3474509"/>
                          <a:pt x="0" y="3184016"/>
                        </a:cubicBezTo>
                        <a:cubicBezTo>
                          <a:pt x="-47877" y="2893523"/>
                          <a:pt x="22899" y="2861243"/>
                          <a:pt x="0" y="2722626"/>
                        </a:cubicBezTo>
                        <a:cubicBezTo>
                          <a:pt x="-22899" y="2584009"/>
                          <a:pt x="54631" y="2418876"/>
                          <a:pt x="0" y="2129410"/>
                        </a:cubicBezTo>
                        <a:cubicBezTo>
                          <a:pt x="-54631" y="1839944"/>
                          <a:pt x="25529" y="1798058"/>
                          <a:pt x="0" y="1711961"/>
                        </a:cubicBezTo>
                        <a:cubicBezTo>
                          <a:pt x="-25529" y="1625864"/>
                          <a:pt x="8576" y="1355123"/>
                          <a:pt x="0" y="1118745"/>
                        </a:cubicBezTo>
                        <a:cubicBezTo>
                          <a:pt x="-8576" y="882367"/>
                          <a:pt x="79501" y="645198"/>
                          <a:pt x="0" y="3937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588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7" grpId="0" animBg="1"/>
      <p:bldP spid="77" grpId="1" animBg="1"/>
      <p:bldP spid="9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72D55826-8E21-6007-F5F7-AB83E4FAC5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"/>
          <a:stretch/>
        </p:blipFill>
        <p:spPr>
          <a:xfrm>
            <a:off x="1749492" y="2522376"/>
            <a:ext cx="3623878" cy="70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系統開發流程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6858000" y="1028700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會員資料畫面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203B62D7-919F-AE4F-5008-627278269AD6}"/>
              </a:ext>
            </a:extLst>
          </p:cNvPr>
          <p:cNvGrpSpPr/>
          <p:nvPr/>
        </p:nvGrpSpPr>
        <p:grpSpPr>
          <a:xfrm>
            <a:off x="6400800" y="5109337"/>
            <a:ext cx="10820400" cy="1570567"/>
            <a:chOff x="6096000" y="2522376"/>
            <a:chExt cx="10820400" cy="1570567"/>
          </a:xfrm>
        </p:grpSpPr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7C9CBAFD-F071-2AA6-1817-861E0DE088BC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74" name="Group 2">
                <a:extLst>
                  <a:ext uri="{FF2B5EF4-FFF2-40B4-BE49-F238E27FC236}">
                    <a16:creationId xmlns:a16="http://schemas.microsoft.com/office/drawing/2014/main" id="{6B908E7B-35CF-F265-2E5E-0828908997BE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76" name="Freeform 3">
                  <a:extLst>
                    <a:ext uri="{FF2B5EF4-FFF2-40B4-BE49-F238E27FC236}">
                      <a16:creationId xmlns:a16="http://schemas.microsoft.com/office/drawing/2014/main" id="{55636B19-594F-FC06-3988-5850BBED4B7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75" name="TextBox 18">
                <a:extLst>
                  <a:ext uri="{FF2B5EF4-FFF2-40B4-BE49-F238E27FC236}">
                    <a16:creationId xmlns:a16="http://schemas.microsoft.com/office/drawing/2014/main" id="{ABB2F0A6-AB18-3A4B-4039-2D328651D138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2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讀取訂單數量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3" name="TextBox 18">
              <a:extLst>
                <a:ext uri="{FF2B5EF4-FFF2-40B4-BE49-F238E27FC236}">
                  <a16:creationId xmlns:a16="http://schemas.microsoft.com/office/drawing/2014/main" id="{EF4ED3BB-2A02-C8FD-A399-24898ECA6883}"/>
                </a:ext>
              </a:extLst>
            </p:cNvPr>
            <p:cNvSpPr txBox="1"/>
            <p:nvPr/>
          </p:nvSpPr>
          <p:spPr>
            <a:xfrm>
              <a:off x="6456679" y="3405953"/>
              <a:ext cx="99263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計算此用戶在訂單資料庫中有幾筆資料，並將數量呈現在</a:t>
              </a:r>
              <a:r>
                <a:rPr lang="zh-TW" altLang="en-US" sz="2400" dirty="0">
                  <a:solidFill>
                    <a:srgbClr val="191919"/>
                  </a:solidFill>
                  <a:latin typeface="Fira Sans Medium" panose="020B0603050000020004" charset="0"/>
                  <a:ea typeface="Noto Sans" panose="020B0502040504020204" pitchFamily="34"/>
                  <a:cs typeface="Noto Sans" panose="020B0502040504020204" pitchFamily="34"/>
                </a:rPr>
                <a:t>「準備中</a:t>
              </a:r>
              <a:r>
                <a:rPr lang="zh-TW" altLang="en-US" sz="2400" dirty="0">
                  <a:solidFill>
                    <a:srgbClr val="191919"/>
                  </a:solidFill>
                  <a:latin typeface="Fira Sans Medium" panose="020B0603050000020004" pitchFamily="34" charset="0"/>
                  <a:ea typeface="Noto Sans" panose="020B0502040504020204" pitchFamily="34"/>
                  <a:cs typeface="Noto Sans" panose="020B0502040504020204" pitchFamily="34"/>
                </a:rPr>
                <a:t>」上方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AA576CD0-E34D-3556-A9C2-24EEF383699E}"/>
              </a:ext>
            </a:extLst>
          </p:cNvPr>
          <p:cNvGrpSpPr/>
          <p:nvPr/>
        </p:nvGrpSpPr>
        <p:grpSpPr>
          <a:xfrm>
            <a:off x="6400800" y="7001933"/>
            <a:ext cx="10820400" cy="1570567"/>
            <a:chOff x="6096000" y="2522376"/>
            <a:chExt cx="10820400" cy="1570567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9E41600C-8D81-9EFD-46AD-41F6658A1B3A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86" name="Group 2">
                <a:extLst>
                  <a:ext uri="{FF2B5EF4-FFF2-40B4-BE49-F238E27FC236}">
                    <a16:creationId xmlns:a16="http://schemas.microsoft.com/office/drawing/2014/main" id="{B6DE73CB-59C6-8F2D-0C8B-90AB24B215DB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88" name="Freeform 3">
                  <a:extLst>
                    <a:ext uri="{FF2B5EF4-FFF2-40B4-BE49-F238E27FC236}">
                      <a16:creationId xmlns:a16="http://schemas.microsoft.com/office/drawing/2014/main" id="{0F48A305-C7A9-82DD-5C8D-6367AA501AD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87" name="TextBox 18">
                <a:extLst>
                  <a:ext uri="{FF2B5EF4-FFF2-40B4-BE49-F238E27FC236}">
                    <a16:creationId xmlns:a16="http://schemas.microsoft.com/office/drawing/2014/main" id="{5D1B5054-0EDA-7DA7-B68C-602EEC59BC38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3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查看訂單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85" name="TextBox 18">
              <a:extLst>
                <a:ext uri="{FF2B5EF4-FFF2-40B4-BE49-F238E27FC236}">
                  <a16:creationId xmlns:a16="http://schemas.microsoft.com/office/drawing/2014/main" id="{832BB115-56F1-DAAB-9647-603B2533D02D}"/>
                </a:ext>
              </a:extLst>
            </p:cNvPr>
            <p:cNvSpPr txBox="1"/>
            <p:nvPr/>
          </p:nvSpPr>
          <p:spPr>
            <a:xfrm>
              <a:off x="6456679" y="3440116"/>
              <a:ext cx="104597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點擊查看訂單按鈕以查看訂單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77B594-4E25-1A80-3667-52335A2361DC}"/>
              </a:ext>
            </a:extLst>
          </p:cNvPr>
          <p:cNvGrpSpPr/>
          <p:nvPr/>
        </p:nvGrpSpPr>
        <p:grpSpPr>
          <a:xfrm>
            <a:off x="6400800" y="3216266"/>
            <a:ext cx="10820400" cy="1570567"/>
            <a:chOff x="6096000" y="2522376"/>
            <a:chExt cx="10820400" cy="1570567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9BAA84C-4403-8B1B-A605-1CE8C2B15AB4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15" name="Group 2">
                <a:extLst>
                  <a:ext uri="{FF2B5EF4-FFF2-40B4-BE49-F238E27FC236}">
                    <a16:creationId xmlns:a16="http://schemas.microsoft.com/office/drawing/2014/main" id="{DEB54405-D076-DDDB-6262-7626A22C3A46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FB8FECE-841C-AD80-9113-D70849C34CE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16" name="TextBox 18">
                <a:extLst>
                  <a:ext uri="{FF2B5EF4-FFF2-40B4-BE49-F238E27FC236}">
                    <a16:creationId xmlns:a16="http://schemas.microsoft.com/office/drawing/2014/main" id="{3CB0DC3E-1F1C-B977-9B97-FA9EF408BFC7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1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建立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Layout file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76236BD4-6D1B-E5FF-CC8F-BCF442743716}"/>
                </a:ext>
              </a:extLst>
            </p:cNvPr>
            <p:cNvSpPr txBox="1"/>
            <p:nvPr/>
          </p:nvSpPr>
          <p:spPr>
            <a:xfrm>
              <a:off x="6456679" y="3405953"/>
              <a:ext cx="99263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包含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ImageView, TextView, Button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，以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Relative Layout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為佈局樣式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0053BB-0658-BB92-3C13-E1EBED770C0C}"/>
              </a:ext>
            </a:extLst>
          </p:cNvPr>
          <p:cNvSpPr/>
          <p:nvPr/>
        </p:nvSpPr>
        <p:spPr>
          <a:xfrm>
            <a:off x="1905000" y="6232971"/>
            <a:ext cx="1329180" cy="1120329"/>
          </a:xfrm>
          <a:prstGeom prst="roundRect">
            <a:avLst>
              <a:gd name="adj" fmla="val 43429"/>
            </a:avLst>
          </a:prstGeom>
          <a:noFill/>
          <a:ln w="1270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91000"/>
                      <a:gd name="connsiteY0" fmla="*/ 393703 h 5181600"/>
                      <a:gd name="connsiteX1" fmla="*/ 393703 w 4191000"/>
                      <a:gd name="connsiteY1" fmla="*/ 0 h 5181600"/>
                      <a:gd name="connsiteX2" fmla="*/ 1029041 w 4191000"/>
                      <a:gd name="connsiteY2" fmla="*/ 0 h 5181600"/>
                      <a:gd name="connsiteX3" fmla="*/ 1562270 w 4191000"/>
                      <a:gd name="connsiteY3" fmla="*/ 0 h 5181600"/>
                      <a:gd name="connsiteX4" fmla="*/ 2061464 w 4191000"/>
                      <a:gd name="connsiteY4" fmla="*/ 0 h 5181600"/>
                      <a:gd name="connsiteX5" fmla="*/ 2662766 w 4191000"/>
                      <a:gd name="connsiteY5" fmla="*/ 0 h 5181600"/>
                      <a:gd name="connsiteX6" fmla="*/ 3195995 w 4191000"/>
                      <a:gd name="connsiteY6" fmla="*/ 0 h 5181600"/>
                      <a:gd name="connsiteX7" fmla="*/ 3797297 w 4191000"/>
                      <a:gd name="connsiteY7" fmla="*/ 0 h 5181600"/>
                      <a:gd name="connsiteX8" fmla="*/ 4191000 w 4191000"/>
                      <a:gd name="connsiteY8" fmla="*/ 393703 h 5181600"/>
                      <a:gd name="connsiteX9" fmla="*/ 4191000 w 4191000"/>
                      <a:gd name="connsiteY9" fmla="*/ 855093 h 5181600"/>
                      <a:gd name="connsiteX10" fmla="*/ 4191000 w 4191000"/>
                      <a:gd name="connsiteY10" fmla="*/ 1404368 h 5181600"/>
                      <a:gd name="connsiteX11" fmla="*/ 4191000 w 4191000"/>
                      <a:gd name="connsiteY11" fmla="*/ 1953642 h 5181600"/>
                      <a:gd name="connsiteX12" fmla="*/ 4191000 w 4191000"/>
                      <a:gd name="connsiteY12" fmla="*/ 2458974 h 5181600"/>
                      <a:gd name="connsiteX13" fmla="*/ 4191000 w 4191000"/>
                      <a:gd name="connsiteY13" fmla="*/ 3096132 h 5181600"/>
                      <a:gd name="connsiteX14" fmla="*/ 4191000 w 4191000"/>
                      <a:gd name="connsiteY14" fmla="*/ 3733290 h 5181600"/>
                      <a:gd name="connsiteX15" fmla="*/ 4191000 w 4191000"/>
                      <a:gd name="connsiteY15" fmla="*/ 4194681 h 5181600"/>
                      <a:gd name="connsiteX16" fmla="*/ 4191000 w 4191000"/>
                      <a:gd name="connsiteY16" fmla="*/ 4787897 h 5181600"/>
                      <a:gd name="connsiteX17" fmla="*/ 3797297 w 4191000"/>
                      <a:gd name="connsiteY17" fmla="*/ 5181600 h 5181600"/>
                      <a:gd name="connsiteX18" fmla="*/ 3195995 w 4191000"/>
                      <a:gd name="connsiteY18" fmla="*/ 5181600 h 5181600"/>
                      <a:gd name="connsiteX19" fmla="*/ 2696802 w 4191000"/>
                      <a:gd name="connsiteY19" fmla="*/ 5181600 h 5181600"/>
                      <a:gd name="connsiteX20" fmla="*/ 2061464 w 4191000"/>
                      <a:gd name="connsiteY20" fmla="*/ 5181600 h 5181600"/>
                      <a:gd name="connsiteX21" fmla="*/ 1494198 w 4191000"/>
                      <a:gd name="connsiteY21" fmla="*/ 5181600 h 5181600"/>
                      <a:gd name="connsiteX22" fmla="*/ 995005 w 4191000"/>
                      <a:gd name="connsiteY22" fmla="*/ 5181600 h 5181600"/>
                      <a:gd name="connsiteX23" fmla="*/ 393703 w 4191000"/>
                      <a:gd name="connsiteY23" fmla="*/ 5181600 h 5181600"/>
                      <a:gd name="connsiteX24" fmla="*/ 0 w 4191000"/>
                      <a:gd name="connsiteY24" fmla="*/ 4787897 h 5181600"/>
                      <a:gd name="connsiteX25" fmla="*/ 0 w 4191000"/>
                      <a:gd name="connsiteY25" fmla="*/ 4238623 h 5181600"/>
                      <a:gd name="connsiteX26" fmla="*/ 0 w 4191000"/>
                      <a:gd name="connsiteY26" fmla="*/ 3777232 h 5181600"/>
                      <a:gd name="connsiteX27" fmla="*/ 0 w 4191000"/>
                      <a:gd name="connsiteY27" fmla="*/ 3184016 h 5181600"/>
                      <a:gd name="connsiteX28" fmla="*/ 0 w 4191000"/>
                      <a:gd name="connsiteY28" fmla="*/ 2722626 h 5181600"/>
                      <a:gd name="connsiteX29" fmla="*/ 0 w 4191000"/>
                      <a:gd name="connsiteY29" fmla="*/ 2129410 h 5181600"/>
                      <a:gd name="connsiteX30" fmla="*/ 0 w 4191000"/>
                      <a:gd name="connsiteY30" fmla="*/ 1711961 h 5181600"/>
                      <a:gd name="connsiteX31" fmla="*/ 0 w 4191000"/>
                      <a:gd name="connsiteY31" fmla="*/ 1118745 h 5181600"/>
                      <a:gd name="connsiteX32" fmla="*/ 0 w 4191000"/>
                      <a:gd name="connsiteY32" fmla="*/ 393703 h 518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4191000" h="5181600" extrusionOk="0">
                        <a:moveTo>
                          <a:pt x="0" y="393703"/>
                        </a:moveTo>
                        <a:cubicBezTo>
                          <a:pt x="-12098" y="168804"/>
                          <a:pt x="149064" y="10210"/>
                          <a:pt x="393703" y="0"/>
                        </a:cubicBezTo>
                        <a:cubicBezTo>
                          <a:pt x="692940" y="-20128"/>
                          <a:pt x="852231" y="42322"/>
                          <a:pt x="1029041" y="0"/>
                        </a:cubicBezTo>
                        <a:cubicBezTo>
                          <a:pt x="1205851" y="-42322"/>
                          <a:pt x="1379103" y="49106"/>
                          <a:pt x="1562270" y="0"/>
                        </a:cubicBezTo>
                        <a:cubicBezTo>
                          <a:pt x="1745437" y="-49106"/>
                          <a:pt x="1868777" y="23594"/>
                          <a:pt x="2061464" y="0"/>
                        </a:cubicBezTo>
                        <a:cubicBezTo>
                          <a:pt x="2254151" y="-23594"/>
                          <a:pt x="2446112" y="62088"/>
                          <a:pt x="2662766" y="0"/>
                        </a:cubicBezTo>
                        <a:cubicBezTo>
                          <a:pt x="2879420" y="-62088"/>
                          <a:pt x="3039061" y="41276"/>
                          <a:pt x="3195995" y="0"/>
                        </a:cubicBezTo>
                        <a:cubicBezTo>
                          <a:pt x="3352929" y="-41276"/>
                          <a:pt x="3517263" y="34838"/>
                          <a:pt x="3797297" y="0"/>
                        </a:cubicBezTo>
                        <a:cubicBezTo>
                          <a:pt x="4012245" y="-23722"/>
                          <a:pt x="4179545" y="192186"/>
                          <a:pt x="4191000" y="393703"/>
                        </a:cubicBezTo>
                        <a:cubicBezTo>
                          <a:pt x="4199203" y="611948"/>
                          <a:pt x="4189391" y="628945"/>
                          <a:pt x="4191000" y="855093"/>
                        </a:cubicBezTo>
                        <a:cubicBezTo>
                          <a:pt x="4192609" y="1081241"/>
                          <a:pt x="4171384" y="1256876"/>
                          <a:pt x="4191000" y="1404368"/>
                        </a:cubicBezTo>
                        <a:cubicBezTo>
                          <a:pt x="4210616" y="1551860"/>
                          <a:pt x="4127528" y="1801415"/>
                          <a:pt x="4191000" y="1953642"/>
                        </a:cubicBezTo>
                        <a:cubicBezTo>
                          <a:pt x="4254472" y="2105869"/>
                          <a:pt x="4178146" y="2273435"/>
                          <a:pt x="4191000" y="2458974"/>
                        </a:cubicBezTo>
                        <a:cubicBezTo>
                          <a:pt x="4203854" y="2644513"/>
                          <a:pt x="4116764" y="2778701"/>
                          <a:pt x="4191000" y="3096132"/>
                        </a:cubicBezTo>
                        <a:cubicBezTo>
                          <a:pt x="4265236" y="3413563"/>
                          <a:pt x="4118714" y="3478270"/>
                          <a:pt x="4191000" y="3733290"/>
                        </a:cubicBezTo>
                        <a:cubicBezTo>
                          <a:pt x="4263286" y="3988310"/>
                          <a:pt x="4171958" y="3972219"/>
                          <a:pt x="4191000" y="4194681"/>
                        </a:cubicBezTo>
                        <a:cubicBezTo>
                          <a:pt x="4210042" y="4417143"/>
                          <a:pt x="4144996" y="4599425"/>
                          <a:pt x="4191000" y="4787897"/>
                        </a:cubicBezTo>
                        <a:cubicBezTo>
                          <a:pt x="4170823" y="4964202"/>
                          <a:pt x="4015400" y="5172573"/>
                          <a:pt x="3797297" y="5181600"/>
                        </a:cubicBezTo>
                        <a:cubicBezTo>
                          <a:pt x="3511038" y="5209601"/>
                          <a:pt x="3483168" y="5141826"/>
                          <a:pt x="3195995" y="5181600"/>
                        </a:cubicBezTo>
                        <a:cubicBezTo>
                          <a:pt x="2908822" y="5221374"/>
                          <a:pt x="2818886" y="5136565"/>
                          <a:pt x="2696802" y="5181600"/>
                        </a:cubicBezTo>
                        <a:cubicBezTo>
                          <a:pt x="2574718" y="5226635"/>
                          <a:pt x="2365078" y="5157435"/>
                          <a:pt x="2061464" y="5181600"/>
                        </a:cubicBezTo>
                        <a:cubicBezTo>
                          <a:pt x="1757850" y="5205765"/>
                          <a:pt x="1729186" y="5161326"/>
                          <a:pt x="1494198" y="5181600"/>
                        </a:cubicBezTo>
                        <a:cubicBezTo>
                          <a:pt x="1259210" y="5201874"/>
                          <a:pt x="1236258" y="5135873"/>
                          <a:pt x="995005" y="5181600"/>
                        </a:cubicBezTo>
                        <a:cubicBezTo>
                          <a:pt x="753752" y="5227327"/>
                          <a:pt x="577448" y="5130532"/>
                          <a:pt x="393703" y="5181600"/>
                        </a:cubicBezTo>
                        <a:cubicBezTo>
                          <a:pt x="170501" y="5181274"/>
                          <a:pt x="8224" y="5012413"/>
                          <a:pt x="0" y="4787897"/>
                        </a:cubicBezTo>
                        <a:cubicBezTo>
                          <a:pt x="-50030" y="4669820"/>
                          <a:pt x="1052" y="4396308"/>
                          <a:pt x="0" y="4238623"/>
                        </a:cubicBezTo>
                        <a:cubicBezTo>
                          <a:pt x="-1052" y="4080938"/>
                          <a:pt x="47572" y="3977226"/>
                          <a:pt x="0" y="3777232"/>
                        </a:cubicBezTo>
                        <a:cubicBezTo>
                          <a:pt x="-47572" y="3577238"/>
                          <a:pt x="47877" y="3474509"/>
                          <a:pt x="0" y="3184016"/>
                        </a:cubicBezTo>
                        <a:cubicBezTo>
                          <a:pt x="-47877" y="2893523"/>
                          <a:pt x="22899" y="2861243"/>
                          <a:pt x="0" y="2722626"/>
                        </a:cubicBezTo>
                        <a:cubicBezTo>
                          <a:pt x="-22899" y="2584009"/>
                          <a:pt x="54631" y="2418876"/>
                          <a:pt x="0" y="2129410"/>
                        </a:cubicBezTo>
                        <a:cubicBezTo>
                          <a:pt x="-54631" y="1839944"/>
                          <a:pt x="25529" y="1798058"/>
                          <a:pt x="0" y="1711961"/>
                        </a:cubicBezTo>
                        <a:cubicBezTo>
                          <a:pt x="-25529" y="1625864"/>
                          <a:pt x="8576" y="1355123"/>
                          <a:pt x="0" y="1118745"/>
                        </a:cubicBezTo>
                        <a:cubicBezTo>
                          <a:pt x="-8576" y="882367"/>
                          <a:pt x="79501" y="645198"/>
                          <a:pt x="0" y="3937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9B4CB62-E8EF-D6E6-E4C7-0159DB32345F}"/>
              </a:ext>
            </a:extLst>
          </p:cNvPr>
          <p:cNvSpPr/>
          <p:nvPr/>
        </p:nvSpPr>
        <p:spPr>
          <a:xfrm>
            <a:off x="2171327" y="7277099"/>
            <a:ext cx="2780208" cy="1011905"/>
          </a:xfrm>
          <a:prstGeom prst="roundRect">
            <a:avLst>
              <a:gd name="adj" fmla="val 43429"/>
            </a:avLst>
          </a:prstGeom>
          <a:noFill/>
          <a:ln w="1270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91000"/>
                      <a:gd name="connsiteY0" fmla="*/ 393703 h 5181600"/>
                      <a:gd name="connsiteX1" fmla="*/ 393703 w 4191000"/>
                      <a:gd name="connsiteY1" fmla="*/ 0 h 5181600"/>
                      <a:gd name="connsiteX2" fmla="*/ 1029041 w 4191000"/>
                      <a:gd name="connsiteY2" fmla="*/ 0 h 5181600"/>
                      <a:gd name="connsiteX3" fmla="*/ 1562270 w 4191000"/>
                      <a:gd name="connsiteY3" fmla="*/ 0 h 5181600"/>
                      <a:gd name="connsiteX4" fmla="*/ 2061464 w 4191000"/>
                      <a:gd name="connsiteY4" fmla="*/ 0 h 5181600"/>
                      <a:gd name="connsiteX5" fmla="*/ 2662766 w 4191000"/>
                      <a:gd name="connsiteY5" fmla="*/ 0 h 5181600"/>
                      <a:gd name="connsiteX6" fmla="*/ 3195995 w 4191000"/>
                      <a:gd name="connsiteY6" fmla="*/ 0 h 5181600"/>
                      <a:gd name="connsiteX7" fmla="*/ 3797297 w 4191000"/>
                      <a:gd name="connsiteY7" fmla="*/ 0 h 5181600"/>
                      <a:gd name="connsiteX8" fmla="*/ 4191000 w 4191000"/>
                      <a:gd name="connsiteY8" fmla="*/ 393703 h 5181600"/>
                      <a:gd name="connsiteX9" fmla="*/ 4191000 w 4191000"/>
                      <a:gd name="connsiteY9" fmla="*/ 855093 h 5181600"/>
                      <a:gd name="connsiteX10" fmla="*/ 4191000 w 4191000"/>
                      <a:gd name="connsiteY10" fmla="*/ 1404368 h 5181600"/>
                      <a:gd name="connsiteX11" fmla="*/ 4191000 w 4191000"/>
                      <a:gd name="connsiteY11" fmla="*/ 1953642 h 5181600"/>
                      <a:gd name="connsiteX12" fmla="*/ 4191000 w 4191000"/>
                      <a:gd name="connsiteY12" fmla="*/ 2458974 h 5181600"/>
                      <a:gd name="connsiteX13" fmla="*/ 4191000 w 4191000"/>
                      <a:gd name="connsiteY13" fmla="*/ 3096132 h 5181600"/>
                      <a:gd name="connsiteX14" fmla="*/ 4191000 w 4191000"/>
                      <a:gd name="connsiteY14" fmla="*/ 3733290 h 5181600"/>
                      <a:gd name="connsiteX15" fmla="*/ 4191000 w 4191000"/>
                      <a:gd name="connsiteY15" fmla="*/ 4194681 h 5181600"/>
                      <a:gd name="connsiteX16" fmla="*/ 4191000 w 4191000"/>
                      <a:gd name="connsiteY16" fmla="*/ 4787897 h 5181600"/>
                      <a:gd name="connsiteX17" fmla="*/ 3797297 w 4191000"/>
                      <a:gd name="connsiteY17" fmla="*/ 5181600 h 5181600"/>
                      <a:gd name="connsiteX18" fmla="*/ 3195995 w 4191000"/>
                      <a:gd name="connsiteY18" fmla="*/ 5181600 h 5181600"/>
                      <a:gd name="connsiteX19" fmla="*/ 2696802 w 4191000"/>
                      <a:gd name="connsiteY19" fmla="*/ 5181600 h 5181600"/>
                      <a:gd name="connsiteX20" fmla="*/ 2061464 w 4191000"/>
                      <a:gd name="connsiteY20" fmla="*/ 5181600 h 5181600"/>
                      <a:gd name="connsiteX21" fmla="*/ 1494198 w 4191000"/>
                      <a:gd name="connsiteY21" fmla="*/ 5181600 h 5181600"/>
                      <a:gd name="connsiteX22" fmla="*/ 995005 w 4191000"/>
                      <a:gd name="connsiteY22" fmla="*/ 5181600 h 5181600"/>
                      <a:gd name="connsiteX23" fmla="*/ 393703 w 4191000"/>
                      <a:gd name="connsiteY23" fmla="*/ 5181600 h 5181600"/>
                      <a:gd name="connsiteX24" fmla="*/ 0 w 4191000"/>
                      <a:gd name="connsiteY24" fmla="*/ 4787897 h 5181600"/>
                      <a:gd name="connsiteX25" fmla="*/ 0 w 4191000"/>
                      <a:gd name="connsiteY25" fmla="*/ 4238623 h 5181600"/>
                      <a:gd name="connsiteX26" fmla="*/ 0 w 4191000"/>
                      <a:gd name="connsiteY26" fmla="*/ 3777232 h 5181600"/>
                      <a:gd name="connsiteX27" fmla="*/ 0 w 4191000"/>
                      <a:gd name="connsiteY27" fmla="*/ 3184016 h 5181600"/>
                      <a:gd name="connsiteX28" fmla="*/ 0 w 4191000"/>
                      <a:gd name="connsiteY28" fmla="*/ 2722626 h 5181600"/>
                      <a:gd name="connsiteX29" fmla="*/ 0 w 4191000"/>
                      <a:gd name="connsiteY29" fmla="*/ 2129410 h 5181600"/>
                      <a:gd name="connsiteX30" fmla="*/ 0 w 4191000"/>
                      <a:gd name="connsiteY30" fmla="*/ 1711961 h 5181600"/>
                      <a:gd name="connsiteX31" fmla="*/ 0 w 4191000"/>
                      <a:gd name="connsiteY31" fmla="*/ 1118745 h 5181600"/>
                      <a:gd name="connsiteX32" fmla="*/ 0 w 4191000"/>
                      <a:gd name="connsiteY32" fmla="*/ 393703 h 518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4191000" h="5181600" extrusionOk="0">
                        <a:moveTo>
                          <a:pt x="0" y="393703"/>
                        </a:moveTo>
                        <a:cubicBezTo>
                          <a:pt x="-12098" y="168804"/>
                          <a:pt x="149064" y="10210"/>
                          <a:pt x="393703" y="0"/>
                        </a:cubicBezTo>
                        <a:cubicBezTo>
                          <a:pt x="692940" y="-20128"/>
                          <a:pt x="852231" y="42322"/>
                          <a:pt x="1029041" y="0"/>
                        </a:cubicBezTo>
                        <a:cubicBezTo>
                          <a:pt x="1205851" y="-42322"/>
                          <a:pt x="1379103" y="49106"/>
                          <a:pt x="1562270" y="0"/>
                        </a:cubicBezTo>
                        <a:cubicBezTo>
                          <a:pt x="1745437" y="-49106"/>
                          <a:pt x="1868777" y="23594"/>
                          <a:pt x="2061464" y="0"/>
                        </a:cubicBezTo>
                        <a:cubicBezTo>
                          <a:pt x="2254151" y="-23594"/>
                          <a:pt x="2446112" y="62088"/>
                          <a:pt x="2662766" y="0"/>
                        </a:cubicBezTo>
                        <a:cubicBezTo>
                          <a:pt x="2879420" y="-62088"/>
                          <a:pt x="3039061" y="41276"/>
                          <a:pt x="3195995" y="0"/>
                        </a:cubicBezTo>
                        <a:cubicBezTo>
                          <a:pt x="3352929" y="-41276"/>
                          <a:pt x="3517263" y="34838"/>
                          <a:pt x="3797297" y="0"/>
                        </a:cubicBezTo>
                        <a:cubicBezTo>
                          <a:pt x="4012245" y="-23722"/>
                          <a:pt x="4179545" y="192186"/>
                          <a:pt x="4191000" y="393703"/>
                        </a:cubicBezTo>
                        <a:cubicBezTo>
                          <a:pt x="4199203" y="611948"/>
                          <a:pt x="4189391" y="628945"/>
                          <a:pt x="4191000" y="855093"/>
                        </a:cubicBezTo>
                        <a:cubicBezTo>
                          <a:pt x="4192609" y="1081241"/>
                          <a:pt x="4171384" y="1256876"/>
                          <a:pt x="4191000" y="1404368"/>
                        </a:cubicBezTo>
                        <a:cubicBezTo>
                          <a:pt x="4210616" y="1551860"/>
                          <a:pt x="4127528" y="1801415"/>
                          <a:pt x="4191000" y="1953642"/>
                        </a:cubicBezTo>
                        <a:cubicBezTo>
                          <a:pt x="4254472" y="2105869"/>
                          <a:pt x="4178146" y="2273435"/>
                          <a:pt x="4191000" y="2458974"/>
                        </a:cubicBezTo>
                        <a:cubicBezTo>
                          <a:pt x="4203854" y="2644513"/>
                          <a:pt x="4116764" y="2778701"/>
                          <a:pt x="4191000" y="3096132"/>
                        </a:cubicBezTo>
                        <a:cubicBezTo>
                          <a:pt x="4265236" y="3413563"/>
                          <a:pt x="4118714" y="3478270"/>
                          <a:pt x="4191000" y="3733290"/>
                        </a:cubicBezTo>
                        <a:cubicBezTo>
                          <a:pt x="4263286" y="3988310"/>
                          <a:pt x="4171958" y="3972219"/>
                          <a:pt x="4191000" y="4194681"/>
                        </a:cubicBezTo>
                        <a:cubicBezTo>
                          <a:pt x="4210042" y="4417143"/>
                          <a:pt x="4144996" y="4599425"/>
                          <a:pt x="4191000" y="4787897"/>
                        </a:cubicBezTo>
                        <a:cubicBezTo>
                          <a:pt x="4170823" y="4964202"/>
                          <a:pt x="4015400" y="5172573"/>
                          <a:pt x="3797297" y="5181600"/>
                        </a:cubicBezTo>
                        <a:cubicBezTo>
                          <a:pt x="3511038" y="5209601"/>
                          <a:pt x="3483168" y="5141826"/>
                          <a:pt x="3195995" y="5181600"/>
                        </a:cubicBezTo>
                        <a:cubicBezTo>
                          <a:pt x="2908822" y="5221374"/>
                          <a:pt x="2818886" y="5136565"/>
                          <a:pt x="2696802" y="5181600"/>
                        </a:cubicBezTo>
                        <a:cubicBezTo>
                          <a:pt x="2574718" y="5226635"/>
                          <a:pt x="2365078" y="5157435"/>
                          <a:pt x="2061464" y="5181600"/>
                        </a:cubicBezTo>
                        <a:cubicBezTo>
                          <a:pt x="1757850" y="5205765"/>
                          <a:pt x="1729186" y="5161326"/>
                          <a:pt x="1494198" y="5181600"/>
                        </a:cubicBezTo>
                        <a:cubicBezTo>
                          <a:pt x="1259210" y="5201874"/>
                          <a:pt x="1236258" y="5135873"/>
                          <a:pt x="995005" y="5181600"/>
                        </a:cubicBezTo>
                        <a:cubicBezTo>
                          <a:pt x="753752" y="5227327"/>
                          <a:pt x="577448" y="5130532"/>
                          <a:pt x="393703" y="5181600"/>
                        </a:cubicBezTo>
                        <a:cubicBezTo>
                          <a:pt x="170501" y="5181274"/>
                          <a:pt x="8224" y="5012413"/>
                          <a:pt x="0" y="4787897"/>
                        </a:cubicBezTo>
                        <a:cubicBezTo>
                          <a:pt x="-50030" y="4669820"/>
                          <a:pt x="1052" y="4396308"/>
                          <a:pt x="0" y="4238623"/>
                        </a:cubicBezTo>
                        <a:cubicBezTo>
                          <a:pt x="-1052" y="4080938"/>
                          <a:pt x="47572" y="3977226"/>
                          <a:pt x="0" y="3777232"/>
                        </a:cubicBezTo>
                        <a:cubicBezTo>
                          <a:pt x="-47572" y="3577238"/>
                          <a:pt x="47877" y="3474509"/>
                          <a:pt x="0" y="3184016"/>
                        </a:cubicBezTo>
                        <a:cubicBezTo>
                          <a:pt x="-47877" y="2893523"/>
                          <a:pt x="22899" y="2861243"/>
                          <a:pt x="0" y="2722626"/>
                        </a:cubicBezTo>
                        <a:cubicBezTo>
                          <a:pt x="-22899" y="2584009"/>
                          <a:pt x="54631" y="2418876"/>
                          <a:pt x="0" y="2129410"/>
                        </a:cubicBezTo>
                        <a:cubicBezTo>
                          <a:pt x="-54631" y="1839944"/>
                          <a:pt x="25529" y="1798058"/>
                          <a:pt x="0" y="1711961"/>
                        </a:cubicBezTo>
                        <a:cubicBezTo>
                          <a:pt x="-25529" y="1625864"/>
                          <a:pt x="8576" y="1355123"/>
                          <a:pt x="0" y="1118745"/>
                        </a:cubicBezTo>
                        <a:cubicBezTo>
                          <a:pt x="-8576" y="882367"/>
                          <a:pt x="79501" y="645198"/>
                          <a:pt x="0" y="3937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93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1CE0378-5B5A-8DF7-238C-341FDA3249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/>
          <a:stretch/>
        </p:blipFill>
        <p:spPr>
          <a:xfrm>
            <a:off x="1750664" y="2527160"/>
            <a:ext cx="3622706" cy="70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系統開發流程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6858000" y="1028700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查看訂單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6AC32675-4AD9-79BD-8FB5-6022DCF4E08B}"/>
              </a:ext>
            </a:extLst>
          </p:cNvPr>
          <p:cNvGrpSpPr/>
          <p:nvPr/>
        </p:nvGrpSpPr>
        <p:grpSpPr>
          <a:xfrm>
            <a:off x="6400800" y="3162300"/>
            <a:ext cx="10820400" cy="1570567"/>
            <a:chOff x="6858000" y="2743624"/>
            <a:chExt cx="5712516" cy="1570567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B66359F4-B047-038C-C0A4-DF276C9018D9}"/>
                </a:ext>
              </a:extLst>
            </p:cNvPr>
            <p:cNvGrpSpPr/>
            <p:nvPr/>
          </p:nvGrpSpPr>
          <p:grpSpPr>
            <a:xfrm>
              <a:off x="6858000" y="2743624"/>
              <a:ext cx="5712516" cy="1570567"/>
              <a:chOff x="0" y="0"/>
              <a:chExt cx="2679082" cy="988583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D25CBF7D-98E6-E719-2348-1729103F2349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20B434DE-E831-1B20-7680-5F88A8D14499}"/>
                </a:ext>
              </a:extLst>
            </p:cNvPr>
            <p:cNvSpPr txBox="1"/>
            <p:nvPr/>
          </p:nvSpPr>
          <p:spPr>
            <a:xfrm>
              <a:off x="7048417" y="2891494"/>
              <a:ext cx="4080929" cy="5520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1   </a:t>
              </a:r>
              <a:r>
                <a:rPr lang="zh-TW" alt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建立 </a:t>
              </a: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recyclerview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FB54CD1-5A4F-02E0-F43D-4400AB01268F}"/>
              </a:ext>
            </a:extLst>
          </p:cNvPr>
          <p:cNvGrpSpPr/>
          <p:nvPr/>
        </p:nvGrpSpPr>
        <p:grpSpPr>
          <a:xfrm>
            <a:off x="6400800" y="5109337"/>
            <a:ext cx="10820400" cy="1570567"/>
            <a:chOff x="6096000" y="2522376"/>
            <a:chExt cx="10820400" cy="1570567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389C875C-BC34-EF36-3D64-7C9DAE1E881B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25" name="Group 2">
                <a:extLst>
                  <a:ext uri="{FF2B5EF4-FFF2-40B4-BE49-F238E27FC236}">
                    <a16:creationId xmlns:a16="http://schemas.microsoft.com/office/drawing/2014/main" id="{B3ED28A9-75EF-62B8-2316-9CB2E0D2C40E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27" name="Freeform 3">
                  <a:extLst>
                    <a:ext uri="{FF2B5EF4-FFF2-40B4-BE49-F238E27FC236}">
                      <a16:creationId xmlns:a16="http://schemas.microsoft.com/office/drawing/2014/main" id="{D91394B2-20E5-AFD7-E425-D1BB292C2BC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26" name="TextBox 18">
                <a:extLst>
                  <a:ext uri="{FF2B5EF4-FFF2-40B4-BE49-F238E27FC236}">
                    <a16:creationId xmlns:a16="http://schemas.microsoft.com/office/drawing/2014/main" id="{A03E0B1B-A8B9-8ADB-9C2E-CC6EFF353AD6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5240496" cy="5492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2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建立 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recyclerview_checkout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_item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7407FD8C-FE9B-683A-0C9F-77ABD705864B}"/>
                </a:ext>
              </a:extLst>
            </p:cNvPr>
            <p:cNvSpPr txBox="1"/>
            <p:nvPr/>
          </p:nvSpPr>
          <p:spPr>
            <a:xfrm>
              <a:off x="6456679" y="3405953"/>
              <a:ext cx="99263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包含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TextView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，以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Relative Layout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為佈局樣式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58CC8E7-374A-D52B-59D9-F97E6A996E3E}"/>
              </a:ext>
            </a:extLst>
          </p:cNvPr>
          <p:cNvGrpSpPr/>
          <p:nvPr/>
        </p:nvGrpSpPr>
        <p:grpSpPr>
          <a:xfrm>
            <a:off x="6400800" y="7001933"/>
            <a:ext cx="10820400" cy="1570567"/>
            <a:chOff x="6096000" y="2522376"/>
            <a:chExt cx="10820400" cy="1570567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0BC6942F-311E-FD53-8C0F-A63CF7B4078E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31" name="Group 2">
                <a:extLst>
                  <a:ext uri="{FF2B5EF4-FFF2-40B4-BE49-F238E27FC236}">
                    <a16:creationId xmlns:a16="http://schemas.microsoft.com/office/drawing/2014/main" id="{5815E258-07B0-E05F-18B9-DCB731934F40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65" name="Freeform 3">
                  <a:extLst>
                    <a:ext uri="{FF2B5EF4-FFF2-40B4-BE49-F238E27FC236}">
                      <a16:creationId xmlns:a16="http://schemas.microsoft.com/office/drawing/2014/main" id="{80814C13-A9F5-457B-548D-998113815B7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64" name="TextBox 18">
                <a:extLst>
                  <a:ext uri="{FF2B5EF4-FFF2-40B4-BE49-F238E27FC236}">
                    <a16:creationId xmlns:a16="http://schemas.microsoft.com/office/drawing/2014/main" id="{333FB9E3-7CAF-10F4-1082-3056C4A8D0FD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3</a:t>
                </a: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建立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Checkout_adapter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1378ED86-F14D-4562-BAF0-B7077E3F57DC}"/>
                </a:ext>
              </a:extLst>
            </p:cNvPr>
            <p:cNvSpPr txBox="1"/>
            <p:nvPr/>
          </p:nvSpPr>
          <p:spPr>
            <a:xfrm>
              <a:off x="6456679" y="3440116"/>
              <a:ext cx="104597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將從資料庫上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到的資料綁定到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RecyclerView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的每個子項目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66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B00BE5-A3C3-511C-8389-E54CFF7E17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1750664" y="2527160"/>
            <a:ext cx="3645000" cy="7041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系統開發流程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6858000" y="1028700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助手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25C9252-200B-59C1-687D-50C51850556A}"/>
              </a:ext>
            </a:extLst>
          </p:cNvPr>
          <p:cNvGrpSpPr/>
          <p:nvPr/>
        </p:nvGrpSpPr>
        <p:grpSpPr>
          <a:xfrm>
            <a:off x="6400800" y="2781300"/>
            <a:ext cx="10820400" cy="6752167"/>
            <a:chOff x="6400800" y="2781300"/>
            <a:chExt cx="10820400" cy="6752167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AC32675-4AD9-79BD-8FB5-6022DCF4E08B}"/>
                </a:ext>
              </a:extLst>
            </p:cNvPr>
            <p:cNvGrpSpPr/>
            <p:nvPr/>
          </p:nvGrpSpPr>
          <p:grpSpPr>
            <a:xfrm>
              <a:off x="6400800" y="2781300"/>
              <a:ext cx="10820400" cy="1570567"/>
              <a:chOff x="6858000" y="2743624"/>
              <a:chExt cx="5712516" cy="1570567"/>
            </a:xfrm>
          </p:grpSpPr>
          <p:grpSp>
            <p:nvGrpSpPr>
              <p:cNvPr id="8" name="Group 2">
                <a:extLst>
                  <a:ext uri="{FF2B5EF4-FFF2-40B4-BE49-F238E27FC236}">
                    <a16:creationId xmlns:a16="http://schemas.microsoft.com/office/drawing/2014/main" id="{B66359F4-B047-038C-C0A4-DF276C9018D9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10" name="Freeform 3">
                  <a:extLst>
                    <a:ext uri="{FF2B5EF4-FFF2-40B4-BE49-F238E27FC236}">
                      <a16:creationId xmlns:a16="http://schemas.microsoft.com/office/drawing/2014/main" id="{D25CBF7D-98E6-E719-2348-1729103F234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9" name="TextBox 18">
                <a:extLst>
                  <a:ext uri="{FF2B5EF4-FFF2-40B4-BE49-F238E27FC236}">
                    <a16:creationId xmlns:a16="http://schemas.microsoft.com/office/drawing/2014/main" id="{20B434DE-E831-1B20-7680-5F88A8D14499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677290" cy="5492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1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在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Dialogflow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建立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Intent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和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Entity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8FB54CD1-5A4F-02E0-F43D-4400AB01268F}"/>
                </a:ext>
              </a:extLst>
            </p:cNvPr>
            <p:cNvGrpSpPr/>
            <p:nvPr/>
          </p:nvGrpSpPr>
          <p:grpSpPr>
            <a:xfrm>
              <a:off x="6400800" y="4487333"/>
              <a:ext cx="10820400" cy="1570567"/>
              <a:chOff x="6096000" y="2522376"/>
              <a:chExt cx="10820400" cy="1570567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389C875C-BC34-EF36-3D64-7C9DAE1E881B}"/>
                  </a:ext>
                </a:extLst>
              </p:cNvPr>
              <p:cNvGrpSpPr/>
              <p:nvPr/>
            </p:nvGrpSpPr>
            <p:grpSpPr>
              <a:xfrm>
                <a:off x="6096000" y="2522376"/>
                <a:ext cx="10820400" cy="1570567"/>
                <a:chOff x="6858000" y="2743624"/>
                <a:chExt cx="5712516" cy="1570567"/>
              </a:xfrm>
            </p:grpSpPr>
            <p:grpSp>
              <p:nvGrpSpPr>
                <p:cNvPr id="25" name="Group 2">
                  <a:extLst>
                    <a:ext uri="{FF2B5EF4-FFF2-40B4-BE49-F238E27FC236}">
                      <a16:creationId xmlns:a16="http://schemas.microsoft.com/office/drawing/2014/main" id="{B3ED28A9-75EF-62B8-2316-9CB2E0D2C40E}"/>
                    </a:ext>
                  </a:extLst>
                </p:cNvPr>
                <p:cNvGrpSpPr/>
                <p:nvPr/>
              </p:nvGrpSpPr>
              <p:grpSpPr>
                <a:xfrm>
                  <a:off x="6858000" y="2743624"/>
                  <a:ext cx="5712516" cy="1570567"/>
                  <a:chOff x="0" y="0"/>
                  <a:chExt cx="2679082" cy="988583"/>
                </a:xfrm>
              </p:grpSpPr>
              <p:sp>
                <p:nvSpPr>
                  <p:cNvPr id="27" name="Freeform 3">
                    <a:extLst>
                      <a:ext uri="{FF2B5EF4-FFF2-40B4-BE49-F238E27FC236}">
                        <a16:creationId xmlns:a16="http://schemas.microsoft.com/office/drawing/2014/main" id="{D91394B2-20E5-AFD7-E425-D1BB292C2BC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679082" cy="988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9082" h="988583">
                        <a:moveTo>
                          <a:pt x="2554622" y="988583"/>
                        </a:moveTo>
                        <a:lnTo>
                          <a:pt x="124460" y="988583"/>
                        </a:lnTo>
                        <a:cubicBezTo>
                          <a:pt x="55880" y="988583"/>
                          <a:pt x="0" y="932703"/>
                          <a:pt x="0" y="864123"/>
                        </a:cubicBezTo>
                        <a:lnTo>
                          <a:pt x="0" y="124460"/>
                        </a:lnTo>
                        <a:cubicBezTo>
                          <a:pt x="0" y="55880"/>
                          <a:pt x="55880" y="0"/>
                          <a:pt x="124460" y="0"/>
                        </a:cubicBezTo>
                        <a:lnTo>
                          <a:pt x="2554622" y="0"/>
                        </a:lnTo>
                        <a:cubicBezTo>
                          <a:pt x="2623202" y="0"/>
                          <a:pt x="2679082" y="55880"/>
                          <a:pt x="2679082" y="124460"/>
                        </a:cubicBezTo>
                        <a:lnTo>
                          <a:pt x="2679082" y="864123"/>
                        </a:lnTo>
                        <a:cubicBezTo>
                          <a:pt x="2679082" y="932703"/>
                          <a:pt x="2623202" y="988583"/>
                          <a:pt x="2554622" y="9885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</p:spPr>
              </p:sp>
            </p:grpSp>
            <p:sp>
              <p:nvSpPr>
                <p:cNvPr id="26" name="TextBox 18">
                  <a:extLst>
                    <a:ext uri="{FF2B5EF4-FFF2-40B4-BE49-F238E27FC236}">
                      <a16:creationId xmlns:a16="http://schemas.microsoft.com/office/drawing/2014/main" id="{A03E0B1B-A8B9-8ADB-9C2E-CC6EFF353AD6}"/>
                    </a:ext>
                  </a:extLst>
                </p:cNvPr>
                <p:cNvSpPr txBox="1"/>
                <p:nvPr/>
              </p:nvSpPr>
              <p:spPr>
                <a:xfrm>
                  <a:off x="7048417" y="2891494"/>
                  <a:ext cx="5240496" cy="54925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4500"/>
                    </a:lnSpc>
                  </a:pPr>
                  <a:r>
                    <a:rPr 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# </a:t>
                  </a:r>
                  <a:r>
                    <a:rPr lang="en-US" altLang="zh-TW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2</a:t>
                  </a:r>
                  <a:r>
                    <a:rPr lang="zh-TW" alt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   在</a:t>
                  </a:r>
                  <a:r>
                    <a:rPr lang="en-US" altLang="zh-TW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Lionfree</a:t>
                  </a:r>
                  <a:r>
                    <a:rPr lang="zh-TW" alt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建立</a:t>
                  </a:r>
                  <a:r>
                    <a:rPr lang="en-US" altLang="zh-TW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php</a:t>
                  </a:r>
                  <a:r>
                    <a:rPr lang="zh-TW" alt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檔</a:t>
                  </a:r>
                  <a:endPara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24" name="TextBox 18">
                <a:extLst>
                  <a:ext uri="{FF2B5EF4-FFF2-40B4-BE49-F238E27FC236}">
                    <a16:creationId xmlns:a16="http://schemas.microsoft.com/office/drawing/2014/main" id="{7407FD8C-FE9B-683A-0C9F-77ABD705864B}"/>
                  </a:ext>
                </a:extLst>
              </p:cNvPr>
              <p:cNvSpPr txBox="1"/>
              <p:nvPr/>
            </p:nvSpPr>
            <p:spPr>
              <a:xfrm>
                <a:off x="6456679" y="3405953"/>
                <a:ext cx="9926321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zh-TW" altLang="en-US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當對話輸入，判斷是哪一個</a:t>
                </a:r>
                <a:r>
                  <a:rPr lang="en-US" altLang="zh-TW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Intent</a:t>
                </a:r>
                <a:r>
                  <a:rPr lang="zh-TW" altLang="en-US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，並對資料庫進行需要的讀取</a:t>
                </a:r>
                <a:r>
                  <a:rPr lang="en-US" altLang="zh-TW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/</a:t>
                </a:r>
                <a:r>
                  <a:rPr lang="zh-TW" altLang="en-US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寫入</a:t>
                </a:r>
                <a:endParaRPr 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458CC8E7-374A-D52B-59D9-F97E6A996E3E}"/>
                </a:ext>
              </a:extLst>
            </p:cNvPr>
            <p:cNvGrpSpPr/>
            <p:nvPr/>
          </p:nvGrpSpPr>
          <p:grpSpPr>
            <a:xfrm>
              <a:off x="6400800" y="6210300"/>
              <a:ext cx="10820400" cy="1570567"/>
              <a:chOff x="6096000" y="2522376"/>
              <a:chExt cx="10820400" cy="1570567"/>
            </a:xfrm>
          </p:grpSpPr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0BC6942F-311E-FD53-8C0F-A63CF7B4078E}"/>
                  </a:ext>
                </a:extLst>
              </p:cNvPr>
              <p:cNvGrpSpPr/>
              <p:nvPr/>
            </p:nvGrpSpPr>
            <p:grpSpPr>
              <a:xfrm>
                <a:off x="6096000" y="2522376"/>
                <a:ext cx="10820400" cy="1570567"/>
                <a:chOff x="6858000" y="2743624"/>
                <a:chExt cx="5712516" cy="1570567"/>
              </a:xfrm>
            </p:grpSpPr>
            <p:grpSp>
              <p:nvGrpSpPr>
                <p:cNvPr id="31" name="Group 2">
                  <a:extLst>
                    <a:ext uri="{FF2B5EF4-FFF2-40B4-BE49-F238E27FC236}">
                      <a16:creationId xmlns:a16="http://schemas.microsoft.com/office/drawing/2014/main" id="{5815E258-07B0-E05F-18B9-DCB731934F40}"/>
                    </a:ext>
                  </a:extLst>
                </p:cNvPr>
                <p:cNvGrpSpPr/>
                <p:nvPr/>
              </p:nvGrpSpPr>
              <p:grpSpPr>
                <a:xfrm>
                  <a:off x="6858000" y="2743624"/>
                  <a:ext cx="5712516" cy="1570567"/>
                  <a:chOff x="0" y="0"/>
                  <a:chExt cx="2679082" cy="988583"/>
                </a:xfrm>
              </p:grpSpPr>
              <p:sp>
                <p:nvSpPr>
                  <p:cNvPr id="65" name="Freeform 3">
                    <a:extLst>
                      <a:ext uri="{FF2B5EF4-FFF2-40B4-BE49-F238E27FC236}">
                        <a16:creationId xmlns:a16="http://schemas.microsoft.com/office/drawing/2014/main" id="{80814C13-A9F5-457B-548D-998113815B72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679082" cy="988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9082" h="988583">
                        <a:moveTo>
                          <a:pt x="2554622" y="988583"/>
                        </a:moveTo>
                        <a:lnTo>
                          <a:pt x="124460" y="988583"/>
                        </a:lnTo>
                        <a:cubicBezTo>
                          <a:pt x="55880" y="988583"/>
                          <a:pt x="0" y="932703"/>
                          <a:pt x="0" y="864123"/>
                        </a:cubicBezTo>
                        <a:lnTo>
                          <a:pt x="0" y="124460"/>
                        </a:lnTo>
                        <a:cubicBezTo>
                          <a:pt x="0" y="55880"/>
                          <a:pt x="55880" y="0"/>
                          <a:pt x="124460" y="0"/>
                        </a:cubicBezTo>
                        <a:lnTo>
                          <a:pt x="2554622" y="0"/>
                        </a:lnTo>
                        <a:cubicBezTo>
                          <a:pt x="2623202" y="0"/>
                          <a:pt x="2679082" y="55880"/>
                          <a:pt x="2679082" y="124460"/>
                        </a:cubicBezTo>
                        <a:lnTo>
                          <a:pt x="2679082" y="864123"/>
                        </a:lnTo>
                        <a:cubicBezTo>
                          <a:pt x="2679082" y="932703"/>
                          <a:pt x="2623202" y="988583"/>
                          <a:pt x="2554622" y="9885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</p:spPr>
              </p:sp>
            </p:grpSp>
            <p:sp>
              <p:nvSpPr>
                <p:cNvPr id="64" name="TextBox 18">
                  <a:extLst>
                    <a:ext uri="{FF2B5EF4-FFF2-40B4-BE49-F238E27FC236}">
                      <a16:creationId xmlns:a16="http://schemas.microsoft.com/office/drawing/2014/main" id="{333FB9E3-7CAF-10F4-1082-3056C4A8D0FD}"/>
                    </a:ext>
                  </a:extLst>
                </p:cNvPr>
                <p:cNvSpPr txBox="1"/>
                <p:nvPr/>
              </p:nvSpPr>
              <p:spPr>
                <a:xfrm>
                  <a:off x="7048417" y="2891494"/>
                  <a:ext cx="4080929" cy="552011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4500"/>
                    </a:lnSpc>
                  </a:pPr>
                  <a:r>
                    <a:rPr 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# </a:t>
                  </a:r>
                  <a:r>
                    <a:rPr lang="en-US" altLang="zh-TW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3</a:t>
                  </a:r>
                  <a:r>
                    <a:rPr 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   </a:t>
                  </a:r>
                  <a:r>
                    <a:rPr lang="zh-TW" alt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建立對話框</a:t>
                  </a:r>
                  <a:r>
                    <a:rPr lang="en-US" altLang="zh-TW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layout</a:t>
                  </a:r>
                  <a:endPara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30" name="TextBox 18">
                <a:extLst>
                  <a:ext uri="{FF2B5EF4-FFF2-40B4-BE49-F238E27FC236}">
                    <a16:creationId xmlns:a16="http://schemas.microsoft.com/office/drawing/2014/main" id="{1378ED86-F14D-4562-BAF0-B7077E3F57DC}"/>
                  </a:ext>
                </a:extLst>
              </p:cNvPr>
              <p:cNvSpPr txBox="1"/>
              <p:nvPr/>
            </p:nvSpPr>
            <p:spPr>
              <a:xfrm>
                <a:off x="6456679" y="3440116"/>
                <a:ext cx="10459721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zh-TW" altLang="en-US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以</a:t>
                </a:r>
                <a:r>
                  <a:rPr lang="en-US" altLang="zh-TW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RecyclerView</a:t>
                </a:r>
                <a:r>
                  <a:rPr lang="zh-TW" altLang="en-US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呈現對話框，並建立子項目的</a:t>
                </a:r>
                <a:r>
                  <a:rPr lang="en-US" altLang="zh-TW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layout file </a:t>
                </a:r>
                <a:endParaRPr 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29EE5B9-4628-4816-9575-44559A636D9D}"/>
                </a:ext>
              </a:extLst>
            </p:cNvPr>
            <p:cNvGrpSpPr/>
            <p:nvPr/>
          </p:nvGrpSpPr>
          <p:grpSpPr>
            <a:xfrm>
              <a:off x="6400800" y="7962900"/>
              <a:ext cx="10820400" cy="1570567"/>
              <a:chOff x="6096000" y="2522376"/>
              <a:chExt cx="10820400" cy="1570567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17E916AC-3929-5C48-F45B-603FFB37CBF2}"/>
                  </a:ext>
                </a:extLst>
              </p:cNvPr>
              <p:cNvGrpSpPr/>
              <p:nvPr/>
            </p:nvGrpSpPr>
            <p:grpSpPr>
              <a:xfrm>
                <a:off x="6096000" y="2522376"/>
                <a:ext cx="10820400" cy="1570567"/>
                <a:chOff x="6858000" y="2743624"/>
                <a:chExt cx="5712516" cy="1570567"/>
              </a:xfrm>
            </p:grpSpPr>
            <p:grpSp>
              <p:nvGrpSpPr>
                <p:cNvPr id="67" name="Group 2">
                  <a:extLst>
                    <a:ext uri="{FF2B5EF4-FFF2-40B4-BE49-F238E27FC236}">
                      <a16:creationId xmlns:a16="http://schemas.microsoft.com/office/drawing/2014/main" id="{71BBB4C2-E707-C7CC-7035-7261DF2366F9}"/>
                    </a:ext>
                  </a:extLst>
                </p:cNvPr>
                <p:cNvGrpSpPr/>
                <p:nvPr/>
              </p:nvGrpSpPr>
              <p:grpSpPr>
                <a:xfrm>
                  <a:off x="6858000" y="2743624"/>
                  <a:ext cx="5712516" cy="1570567"/>
                  <a:chOff x="0" y="0"/>
                  <a:chExt cx="2679082" cy="988583"/>
                </a:xfrm>
              </p:grpSpPr>
              <p:sp>
                <p:nvSpPr>
                  <p:cNvPr id="69" name="Freeform 3">
                    <a:extLst>
                      <a:ext uri="{FF2B5EF4-FFF2-40B4-BE49-F238E27FC236}">
                        <a16:creationId xmlns:a16="http://schemas.microsoft.com/office/drawing/2014/main" id="{962EB7EE-A2F8-55BF-7D11-9E159833204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679082" cy="988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9082" h="988583">
                        <a:moveTo>
                          <a:pt x="2554622" y="988583"/>
                        </a:moveTo>
                        <a:lnTo>
                          <a:pt x="124460" y="988583"/>
                        </a:lnTo>
                        <a:cubicBezTo>
                          <a:pt x="55880" y="988583"/>
                          <a:pt x="0" y="932703"/>
                          <a:pt x="0" y="864123"/>
                        </a:cubicBezTo>
                        <a:lnTo>
                          <a:pt x="0" y="124460"/>
                        </a:lnTo>
                        <a:cubicBezTo>
                          <a:pt x="0" y="55880"/>
                          <a:pt x="55880" y="0"/>
                          <a:pt x="124460" y="0"/>
                        </a:cubicBezTo>
                        <a:lnTo>
                          <a:pt x="2554622" y="0"/>
                        </a:lnTo>
                        <a:cubicBezTo>
                          <a:pt x="2623202" y="0"/>
                          <a:pt x="2679082" y="55880"/>
                          <a:pt x="2679082" y="124460"/>
                        </a:cubicBezTo>
                        <a:lnTo>
                          <a:pt x="2679082" y="864123"/>
                        </a:lnTo>
                        <a:cubicBezTo>
                          <a:pt x="2679082" y="932703"/>
                          <a:pt x="2623202" y="988583"/>
                          <a:pt x="2554622" y="9885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</p:spPr>
              </p:sp>
            </p:grpSp>
            <p:sp>
              <p:nvSpPr>
                <p:cNvPr id="68" name="TextBox 18">
                  <a:extLst>
                    <a:ext uri="{FF2B5EF4-FFF2-40B4-BE49-F238E27FC236}">
                      <a16:creationId xmlns:a16="http://schemas.microsoft.com/office/drawing/2014/main" id="{AD56711B-6DFB-48BF-1071-A66F3C035ECD}"/>
                    </a:ext>
                  </a:extLst>
                </p:cNvPr>
                <p:cNvSpPr txBox="1"/>
                <p:nvPr/>
              </p:nvSpPr>
              <p:spPr>
                <a:xfrm>
                  <a:off x="7048417" y="2891494"/>
                  <a:ext cx="5240496" cy="54925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4500"/>
                    </a:lnSpc>
                  </a:pPr>
                  <a:r>
                    <a:rPr 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# </a:t>
                  </a:r>
                  <a:r>
                    <a:rPr lang="en-US" altLang="zh-TW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4</a:t>
                  </a:r>
                  <a:r>
                    <a:rPr lang="zh-TW" alt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   建立</a:t>
                  </a:r>
                  <a:r>
                    <a:rPr lang="en-US" altLang="zh-TW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Message_adapter</a:t>
                  </a:r>
                  <a:endPara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66" name="TextBox 18">
                <a:extLst>
                  <a:ext uri="{FF2B5EF4-FFF2-40B4-BE49-F238E27FC236}">
                    <a16:creationId xmlns:a16="http://schemas.microsoft.com/office/drawing/2014/main" id="{E345FD0C-79A2-BD99-12B5-B2E150143B1A}"/>
                  </a:ext>
                </a:extLst>
              </p:cNvPr>
              <p:cNvSpPr txBox="1"/>
              <p:nvPr/>
            </p:nvSpPr>
            <p:spPr>
              <a:xfrm>
                <a:off x="6456679" y="3405953"/>
                <a:ext cx="9926321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zh-TW" altLang="en-US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把對話內容</a:t>
                </a:r>
                <a:r>
                  <a:rPr lang="en-US" altLang="zh-TW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(</a:t>
                </a:r>
                <a:r>
                  <a:rPr lang="zh-TW" altLang="en-US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使用者輸入以及</a:t>
                </a:r>
                <a:r>
                  <a:rPr lang="en-US" altLang="zh-TW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GET</a:t>
                </a:r>
                <a:r>
                  <a:rPr lang="zh-TW" altLang="en-US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到的</a:t>
                </a:r>
                <a:r>
                  <a:rPr lang="en-US" altLang="zh-TW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)</a:t>
                </a:r>
                <a:r>
                  <a:rPr lang="zh-TW" altLang="en-US" sz="2400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呈現到對話框</a:t>
                </a:r>
                <a:endParaRPr 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0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功能表 的圖片&#10;&#10;自動產生的描述">
            <a:extLst>
              <a:ext uri="{FF2B5EF4-FFF2-40B4-BE49-F238E27FC236}">
                <a16:creationId xmlns:a16="http://schemas.microsoft.com/office/drawing/2014/main" id="{318F2902-812C-A26B-1246-2C55C94910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750664" y="2527160"/>
            <a:ext cx="3631034" cy="70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系統開發流程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6858000" y="1028700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關於我們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BCB6CF03-C7D5-368F-A925-9A3F9A1A24FE}"/>
              </a:ext>
            </a:extLst>
          </p:cNvPr>
          <p:cNvGrpSpPr/>
          <p:nvPr/>
        </p:nvGrpSpPr>
        <p:grpSpPr>
          <a:xfrm>
            <a:off x="6383150" y="3162300"/>
            <a:ext cx="10838050" cy="4284613"/>
            <a:chOff x="6383150" y="3162300"/>
            <a:chExt cx="10838050" cy="4284613"/>
          </a:xfrm>
        </p:grpSpPr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4F312A1F-0B4C-8BEA-7518-64583FAC4E9C}"/>
                </a:ext>
              </a:extLst>
            </p:cNvPr>
            <p:cNvGrpSpPr/>
            <p:nvPr/>
          </p:nvGrpSpPr>
          <p:grpSpPr>
            <a:xfrm>
              <a:off x="6383150" y="3162300"/>
              <a:ext cx="10838050" cy="4284613"/>
              <a:chOff x="6383150" y="3162300"/>
              <a:chExt cx="10838050" cy="4284613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6AC32675-4AD9-79BD-8FB5-6022DCF4E08B}"/>
                  </a:ext>
                </a:extLst>
              </p:cNvPr>
              <p:cNvGrpSpPr/>
              <p:nvPr/>
            </p:nvGrpSpPr>
            <p:grpSpPr>
              <a:xfrm>
                <a:off x="6400800" y="3162300"/>
                <a:ext cx="10820400" cy="1570567"/>
                <a:chOff x="6858000" y="2743624"/>
                <a:chExt cx="5712516" cy="1570567"/>
              </a:xfrm>
            </p:grpSpPr>
            <p:grpSp>
              <p:nvGrpSpPr>
                <p:cNvPr id="8" name="Group 2">
                  <a:extLst>
                    <a:ext uri="{FF2B5EF4-FFF2-40B4-BE49-F238E27FC236}">
                      <a16:creationId xmlns:a16="http://schemas.microsoft.com/office/drawing/2014/main" id="{B66359F4-B047-038C-C0A4-DF276C9018D9}"/>
                    </a:ext>
                  </a:extLst>
                </p:cNvPr>
                <p:cNvGrpSpPr/>
                <p:nvPr/>
              </p:nvGrpSpPr>
              <p:grpSpPr>
                <a:xfrm>
                  <a:off x="6858000" y="2743624"/>
                  <a:ext cx="5712516" cy="1570567"/>
                  <a:chOff x="0" y="0"/>
                  <a:chExt cx="2679082" cy="988583"/>
                </a:xfrm>
              </p:grpSpPr>
              <p:sp>
                <p:nvSpPr>
                  <p:cNvPr id="10" name="Freeform 3">
                    <a:extLst>
                      <a:ext uri="{FF2B5EF4-FFF2-40B4-BE49-F238E27FC236}">
                        <a16:creationId xmlns:a16="http://schemas.microsoft.com/office/drawing/2014/main" id="{D25CBF7D-98E6-E719-2348-1729103F234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679082" cy="988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9082" h="988583">
                        <a:moveTo>
                          <a:pt x="2554622" y="988583"/>
                        </a:moveTo>
                        <a:lnTo>
                          <a:pt x="124460" y="988583"/>
                        </a:lnTo>
                        <a:cubicBezTo>
                          <a:pt x="55880" y="988583"/>
                          <a:pt x="0" y="932703"/>
                          <a:pt x="0" y="864123"/>
                        </a:cubicBezTo>
                        <a:lnTo>
                          <a:pt x="0" y="124460"/>
                        </a:lnTo>
                        <a:cubicBezTo>
                          <a:pt x="0" y="55880"/>
                          <a:pt x="55880" y="0"/>
                          <a:pt x="124460" y="0"/>
                        </a:cubicBezTo>
                        <a:lnTo>
                          <a:pt x="2554622" y="0"/>
                        </a:lnTo>
                        <a:cubicBezTo>
                          <a:pt x="2623202" y="0"/>
                          <a:pt x="2679082" y="55880"/>
                          <a:pt x="2679082" y="124460"/>
                        </a:cubicBezTo>
                        <a:lnTo>
                          <a:pt x="2679082" y="864123"/>
                        </a:lnTo>
                        <a:cubicBezTo>
                          <a:pt x="2679082" y="932703"/>
                          <a:pt x="2623202" y="988583"/>
                          <a:pt x="2554622" y="9885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</p:spPr>
              </p:sp>
            </p:grpSp>
            <p:sp>
              <p:nvSpPr>
                <p:cNvPr id="9" name="TextBox 18">
                  <a:extLst>
                    <a:ext uri="{FF2B5EF4-FFF2-40B4-BE49-F238E27FC236}">
                      <a16:creationId xmlns:a16="http://schemas.microsoft.com/office/drawing/2014/main" id="{20B434DE-E831-1B20-7680-5F88A8D14499}"/>
                    </a:ext>
                  </a:extLst>
                </p:cNvPr>
                <p:cNvSpPr txBox="1"/>
                <p:nvPr/>
              </p:nvSpPr>
              <p:spPr>
                <a:xfrm>
                  <a:off x="7048417" y="2891494"/>
                  <a:ext cx="4080929" cy="552011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4500"/>
                    </a:lnSpc>
                  </a:pPr>
                  <a:r>
                    <a:rPr 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# 1   </a:t>
                  </a:r>
                  <a:r>
                    <a:rPr lang="zh-TW" alt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建立 </a:t>
                  </a:r>
                  <a:r>
                    <a:rPr lang="en-US" altLang="zh-TW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ScrollView</a:t>
                  </a:r>
                  <a:endPara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A1F6DA8C-CBB0-66B7-D9AB-72617E7B43E3}"/>
                  </a:ext>
                </a:extLst>
              </p:cNvPr>
              <p:cNvGrpSpPr/>
              <p:nvPr/>
            </p:nvGrpSpPr>
            <p:grpSpPr>
              <a:xfrm>
                <a:off x="6383150" y="5143500"/>
                <a:ext cx="5438010" cy="2303413"/>
                <a:chOff x="6995252" y="4610100"/>
                <a:chExt cx="5438010" cy="2303413"/>
              </a:xfrm>
            </p:grpSpPr>
            <p:grpSp>
              <p:nvGrpSpPr>
                <p:cNvPr id="12" name="群組 11">
                  <a:extLst>
                    <a:ext uri="{FF2B5EF4-FFF2-40B4-BE49-F238E27FC236}">
                      <a16:creationId xmlns:a16="http://schemas.microsoft.com/office/drawing/2014/main" id="{79BBB03B-AD71-5B1A-7B6A-2E34083C898E}"/>
                    </a:ext>
                  </a:extLst>
                </p:cNvPr>
                <p:cNvGrpSpPr/>
                <p:nvPr/>
              </p:nvGrpSpPr>
              <p:grpSpPr>
                <a:xfrm>
                  <a:off x="6995252" y="4610100"/>
                  <a:ext cx="5438009" cy="1075530"/>
                  <a:chOff x="7010493" y="4538321"/>
                  <a:chExt cx="5438009" cy="1210357"/>
                </a:xfrm>
              </p:grpSpPr>
              <p:sp>
                <p:nvSpPr>
                  <p:cNvPr id="67" name="矩形: 圓角 66">
                    <a:extLst>
                      <a:ext uri="{FF2B5EF4-FFF2-40B4-BE49-F238E27FC236}">
                        <a16:creationId xmlns:a16="http://schemas.microsoft.com/office/drawing/2014/main" id="{0957EFB4-912D-97A3-D6ED-5142DE2CFD46}"/>
                      </a:ext>
                    </a:extLst>
                  </p:cNvPr>
                  <p:cNvSpPr/>
                  <p:nvPr/>
                </p:nvSpPr>
                <p:spPr>
                  <a:xfrm>
                    <a:off x="7010493" y="4538321"/>
                    <a:ext cx="5438009" cy="121035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DD9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8" name="TextBox 16">
                    <a:extLst>
                      <a:ext uri="{FF2B5EF4-FFF2-40B4-BE49-F238E27FC236}">
                        <a16:creationId xmlns:a16="http://schemas.microsoft.com/office/drawing/2014/main" id="{D6E59568-E647-3D1B-4A40-6A2B677B11EA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00" y="4897278"/>
                    <a:ext cx="4228406" cy="554175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zh-TW" altLang="en-US" sz="3200" b="1" dirty="0">
                        <a:solidFill>
                          <a:srgbClr val="191919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關於我們</a:t>
                    </a:r>
                    <a:endParaRPr lang="en-US" sz="32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3" name="群組 12">
                  <a:extLst>
                    <a:ext uri="{FF2B5EF4-FFF2-40B4-BE49-F238E27FC236}">
                      <a16:creationId xmlns:a16="http://schemas.microsoft.com/office/drawing/2014/main" id="{4C55DEA8-B640-8589-B08B-0EDB60277408}"/>
                    </a:ext>
                  </a:extLst>
                </p:cNvPr>
                <p:cNvGrpSpPr/>
                <p:nvPr/>
              </p:nvGrpSpPr>
              <p:grpSpPr>
                <a:xfrm>
                  <a:off x="6995253" y="5837983"/>
                  <a:ext cx="5438009" cy="1075530"/>
                  <a:chOff x="7010493" y="4538321"/>
                  <a:chExt cx="5438009" cy="1210357"/>
                </a:xfrm>
              </p:grpSpPr>
              <p:sp>
                <p:nvSpPr>
                  <p:cNvPr id="22" name="矩形: 圓角 21">
                    <a:extLst>
                      <a:ext uri="{FF2B5EF4-FFF2-40B4-BE49-F238E27FC236}">
                        <a16:creationId xmlns:a16="http://schemas.microsoft.com/office/drawing/2014/main" id="{74ABACEE-1051-DE8C-976D-D87B875FA786}"/>
                      </a:ext>
                    </a:extLst>
                  </p:cNvPr>
                  <p:cNvSpPr/>
                  <p:nvPr/>
                </p:nvSpPr>
                <p:spPr>
                  <a:xfrm>
                    <a:off x="7010493" y="4538321"/>
                    <a:ext cx="5438009" cy="121035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DD9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6" name="TextBox 16">
                    <a:extLst>
                      <a:ext uri="{FF2B5EF4-FFF2-40B4-BE49-F238E27FC236}">
                        <a16:creationId xmlns:a16="http://schemas.microsoft.com/office/drawing/2014/main" id="{CD92778E-F591-505A-7E5B-12700FE27346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00" y="4897278"/>
                    <a:ext cx="4228406" cy="554175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/>
                    <a:r>
                      <a:rPr lang="zh-TW" altLang="en-US" sz="3200" b="1" dirty="0">
                        <a:solidFill>
                          <a:srgbClr val="191919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關於專題</a:t>
                    </a:r>
                    <a:endParaRPr lang="en-US" sz="32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</p:grpSp>
        </p:grpSp>
        <p:sp>
          <p:nvSpPr>
            <p:cNvPr id="5" name="TextBox 18">
              <a:extLst>
                <a:ext uri="{FF2B5EF4-FFF2-40B4-BE49-F238E27FC236}">
                  <a16:creationId xmlns:a16="http://schemas.microsoft.com/office/drawing/2014/main" id="{21395D56-A5D2-BCFB-E936-6EB2D865F430}"/>
                </a:ext>
              </a:extLst>
            </p:cNvPr>
            <p:cNvSpPr txBox="1"/>
            <p:nvPr/>
          </p:nvSpPr>
          <p:spPr>
            <a:xfrm>
              <a:off x="6858000" y="4048635"/>
              <a:ext cx="99263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包含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TextView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，以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Relative Layout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為佈局樣式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57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9303AD8C-5930-2E61-0414-648F5439B4F6}"/>
              </a:ext>
            </a:extLst>
          </p:cNvPr>
          <p:cNvSpPr/>
          <p:nvPr/>
        </p:nvSpPr>
        <p:spPr>
          <a:xfrm>
            <a:off x="-152363" y="6550764"/>
            <a:ext cx="18440363" cy="11481444"/>
          </a:xfrm>
          <a:custGeom>
            <a:avLst/>
            <a:gdLst/>
            <a:ahLst/>
            <a:cxnLst/>
            <a:rect l="l" t="t" r="r" b="b"/>
            <a:pathLst>
              <a:path w="17391169" h="11390895">
                <a:moveTo>
                  <a:pt x="0" y="0"/>
                </a:moveTo>
                <a:lnTo>
                  <a:pt x="17391168" y="0"/>
                </a:lnTo>
                <a:lnTo>
                  <a:pt x="17391168" y="11390894"/>
                </a:lnTo>
                <a:lnTo>
                  <a:pt x="0" y="11390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" r="-4"/>
            </a:stretch>
          </a:blipFill>
          <a:ln w="38100"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4103994" y="3246817"/>
            <a:ext cx="13155306" cy="5153613"/>
            <a:chOff x="0" y="0"/>
            <a:chExt cx="4450066" cy="17433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067" cy="1743321"/>
            </a:xfrm>
            <a:custGeom>
              <a:avLst/>
              <a:gdLst/>
              <a:ahLst/>
              <a:cxnLst/>
              <a:rect l="l" t="t" r="r" b="b"/>
              <a:pathLst>
                <a:path w="4450067" h="1743321">
                  <a:moveTo>
                    <a:pt x="4325607" y="1743321"/>
                  </a:moveTo>
                  <a:lnTo>
                    <a:pt x="124460" y="1743321"/>
                  </a:lnTo>
                  <a:cubicBezTo>
                    <a:pt x="55880" y="1743321"/>
                    <a:pt x="0" y="1687441"/>
                    <a:pt x="0" y="1618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5607" y="0"/>
                  </a:lnTo>
                  <a:cubicBezTo>
                    <a:pt x="4394186" y="0"/>
                    <a:pt x="4450067" y="55880"/>
                    <a:pt x="4450067" y="124460"/>
                  </a:cubicBezTo>
                  <a:lnTo>
                    <a:pt x="4450067" y="1618861"/>
                  </a:lnTo>
                  <a:cubicBezTo>
                    <a:pt x="4450067" y="1687441"/>
                    <a:pt x="4394186" y="1743321"/>
                    <a:pt x="4325607" y="17433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4838700"/>
            <a:ext cx="668036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2" lvl="1"/>
            <a:r>
              <a:rPr lang="en-US" altLang="zh-TW" sz="10000" b="1" dirty="0">
                <a:solidFill>
                  <a:srgbClr val="191919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</a:t>
            </a:r>
            <a:r>
              <a:rPr lang="zh-TW" altLang="en-US" sz="10000" b="1" dirty="0">
                <a:solidFill>
                  <a:srgbClr val="191919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altLang="zh-TW" sz="10000" b="1" dirty="0">
                <a:solidFill>
                  <a:srgbClr val="191919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END</a:t>
            </a:r>
            <a:endParaRPr lang="en-US" sz="10000" b="1" dirty="0">
              <a:solidFill>
                <a:srgbClr val="191919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A724FA6-42D7-8F5F-61F3-98762ECC2990}"/>
              </a:ext>
            </a:extLst>
          </p:cNvPr>
          <p:cNvSpPr/>
          <p:nvPr/>
        </p:nvSpPr>
        <p:spPr>
          <a:xfrm rot="21038829">
            <a:off x="3790698" y="5839766"/>
            <a:ext cx="3030103" cy="95754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美工圖案, 圖形, 卡通, 圖畫 的圖片&#10;&#10;自動產生的描述">
            <a:extLst>
              <a:ext uri="{FF2B5EF4-FFF2-40B4-BE49-F238E27FC236}">
                <a16:creationId xmlns:a16="http://schemas.microsoft.com/office/drawing/2014/main" id="{C1F29727-50CB-F5BE-409D-10CFD603C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21" y="3389022"/>
            <a:ext cx="5783191" cy="3515861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40433139-83BA-F643-2B72-2F100CE7693E}"/>
              </a:ext>
            </a:extLst>
          </p:cNvPr>
          <p:cNvGrpSpPr/>
          <p:nvPr/>
        </p:nvGrpSpPr>
        <p:grpSpPr>
          <a:xfrm rot="20659582">
            <a:off x="1175734" y="2722993"/>
            <a:ext cx="1600166" cy="788902"/>
            <a:chOff x="1037148" y="2448967"/>
            <a:chExt cx="1800386" cy="887613"/>
          </a:xfrm>
        </p:grpSpPr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F55A0503-84ED-CD48-A753-95D831162168}"/>
                </a:ext>
              </a:extLst>
            </p:cNvPr>
            <p:cNvSpPr/>
            <p:nvPr/>
          </p:nvSpPr>
          <p:spPr>
            <a:xfrm rot="8078809">
              <a:off x="1281307" y="2711421"/>
              <a:ext cx="381000" cy="869318"/>
            </a:xfrm>
            <a:prstGeom prst="trapezoid">
              <a:avLst>
                <a:gd name="adj" fmla="val 32869"/>
              </a:avLst>
            </a:prstGeom>
            <a:solidFill>
              <a:srgbClr val="FFC82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梯形 14">
              <a:extLst>
                <a:ext uri="{FF2B5EF4-FFF2-40B4-BE49-F238E27FC236}">
                  <a16:creationId xmlns:a16="http://schemas.microsoft.com/office/drawing/2014/main" id="{16D06D31-5631-DACA-DB02-6D703AB4F228}"/>
                </a:ext>
              </a:extLst>
            </p:cNvPr>
            <p:cNvSpPr/>
            <p:nvPr/>
          </p:nvSpPr>
          <p:spPr>
            <a:xfrm rot="10234894">
              <a:off x="1845386" y="2448967"/>
              <a:ext cx="409558" cy="770030"/>
            </a:xfrm>
            <a:prstGeom prst="trapezoid">
              <a:avLst>
                <a:gd name="adj" fmla="val 32869"/>
              </a:avLst>
            </a:prstGeom>
            <a:solidFill>
              <a:srgbClr val="FFEFD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4F9D3CDC-7E63-2209-7447-0D08061BF776}"/>
                </a:ext>
              </a:extLst>
            </p:cNvPr>
            <p:cNvSpPr/>
            <p:nvPr/>
          </p:nvSpPr>
          <p:spPr>
            <a:xfrm rot="12163721">
              <a:off x="2556875" y="2546235"/>
              <a:ext cx="280659" cy="762848"/>
            </a:xfrm>
            <a:prstGeom prst="trapezoid">
              <a:avLst>
                <a:gd name="adj" fmla="val 32869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028700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研究動機與目的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E86169D7-A87D-AABD-FD37-1DFE2412B370}"/>
              </a:ext>
            </a:extLst>
          </p:cNvPr>
          <p:cNvGrpSpPr/>
          <p:nvPr/>
        </p:nvGrpSpPr>
        <p:grpSpPr>
          <a:xfrm>
            <a:off x="1028700" y="2978886"/>
            <a:ext cx="16230600" cy="2317014"/>
            <a:chOff x="1028700" y="2978886"/>
            <a:chExt cx="16230600" cy="2317014"/>
          </a:xfrm>
        </p:grpSpPr>
        <p:grpSp>
          <p:nvGrpSpPr>
            <p:cNvPr id="2" name="Group 2"/>
            <p:cNvGrpSpPr/>
            <p:nvPr/>
          </p:nvGrpSpPr>
          <p:grpSpPr>
            <a:xfrm>
              <a:off x="1028700" y="2978886"/>
              <a:ext cx="16230600" cy="2317014"/>
              <a:chOff x="0" y="0"/>
              <a:chExt cx="2679082" cy="98858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5410200" y="3524689"/>
              <a:ext cx="11653865" cy="1121551"/>
              <a:chOff x="-204676" y="-18465"/>
              <a:chExt cx="6328328" cy="1495401"/>
            </a:xfrm>
          </p:grpSpPr>
          <p:sp>
            <p:nvSpPr>
              <p:cNvPr id="17" name="TextBox 17"/>
              <p:cNvSpPr txBox="1"/>
              <p:nvPr/>
            </p:nvSpPr>
            <p:spPr>
              <a:xfrm>
                <a:off x="-204676" y="964488"/>
                <a:ext cx="6328328" cy="5124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150"/>
                  </a:lnSpc>
                </a:pPr>
                <a:r>
                  <a:rPr lang="zh-TW" altLang="zh-TW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本系統為一款壽司訂購外送</a:t>
                </a:r>
                <a:r>
                  <a:rPr lang="en-US" altLang="zh-TW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APP</a:t>
                </a:r>
                <a:r>
                  <a:rPr lang="zh-TW" altLang="zh-TW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，目的為提供使用者購買新鮮美味的壽司</a:t>
                </a:r>
                <a:endParaRPr lang="en-US" sz="26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-204676" y="-18465"/>
                <a:ext cx="6328328" cy="7360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1</a:t>
                </a:r>
              </a:p>
            </p:txBody>
          </p:sp>
        </p:grp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40A434E0-2B61-B4E2-252C-E60BBED9236C}"/>
                </a:ext>
              </a:extLst>
            </p:cNvPr>
            <p:cNvSpPr/>
            <p:nvPr/>
          </p:nvSpPr>
          <p:spPr>
            <a:xfrm>
              <a:off x="2055114" y="3555904"/>
              <a:ext cx="2509971" cy="1317237"/>
            </a:xfrm>
            <a:custGeom>
              <a:avLst/>
              <a:gdLst/>
              <a:ahLst/>
              <a:cxnLst/>
              <a:rect l="l" t="t" r="r" b="b"/>
              <a:pathLst>
                <a:path w="4271810" h="1938334">
                  <a:moveTo>
                    <a:pt x="0" y="0"/>
                  </a:moveTo>
                  <a:lnTo>
                    <a:pt x="4271809" y="0"/>
                  </a:lnTo>
                  <a:lnTo>
                    <a:pt x="4271809" y="1938334"/>
                  </a:lnTo>
                  <a:lnTo>
                    <a:pt x="0" y="1938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77920B96-7489-B4F5-2FC8-3795D7AE8667}"/>
              </a:ext>
            </a:extLst>
          </p:cNvPr>
          <p:cNvGrpSpPr/>
          <p:nvPr/>
        </p:nvGrpSpPr>
        <p:grpSpPr>
          <a:xfrm>
            <a:off x="1028700" y="6261110"/>
            <a:ext cx="16230600" cy="2317014"/>
            <a:chOff x="1028700" y="6261110"/>
            <a:chExt cx="16230600" cy="2317014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1A06FE9D-DD5E-17D6-8F5C-0639B8D29972}"/>
                </a:ext>
              </a:extLst>
            </p:cNvPr>
            <p:cNvGrpSpPr/>
            <p:nvPr/>
          </p:nvGrpSpPr>
          <p:grpSpPr>
            <a:xfrm>
              <a:off x="1028700" y="6261110"/>
              <a:ext cx="16230600" cy="2317014"/>
              <a:chOff x="1028700" y="2978886"/>
              <a:chExt cx="16230600" cy="2317014"/>
            </a:xfrm>
          </p:grpSpPr>
          <p:grpSp>
            <p:nvGrpSpPr>
              <p:cNvPr id="45" name="Group 2">
                <a:extLst>
                  <a:ext uri="{FF2B5EF4-FFF2-40B4-BE49-F238E27FC236}">
                    <a16:creationId xmlns:a16="http://schemas.microsoft.com/office/drawing/2014/main" id="{6A0D2823-A1BD-22A1-1726-9ADEBEC94DDE}"/>
                  </a:ext>
                </a:extLst>
              </p:cNvPr>
              <p:cNvGrpSpPr/>
              <p:nvPr/>
            </p:nvGrpSpPr>
            <p:grpSpPr>
              <a:xfrm>
                <a:off x="1028700" y="2978886"/>
                <a:ext cx="16230600" cy="2317014"/>
                <a:chOff x="0" y="0"/>
                <a:chExt cx="2679082" cy="988583"/>
              </a:xfrm>
            </p:grpSpPr>
            <p:sp>
              <p:nvSpPr>
                <p:cNvPr id="50" name="Freeform 3">
                  <a:extLst>
                    <a:ext uri="{FF2B5EF4-FFF2-40B4-BE49-F238E27FC236}">
                      <a16:creationId xmlns:a16="http://schemas.microsoft.com/office/drawing/2014/main" id="{5FFE7730-8A21-D04A-7EF7-DACA4D0B1AB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46" name="Group 16">
                <a:extLst>
                  <a:ext uri="{FF2B5EF4-FFF2-40B4-BE49-F238E27FC236}">
                    <a16:creationId xmlns:a16="http://schemas.microsoft.com/office/drawing/2014/main" id="{194A4559-172A-CB20-D166-F232D2FFC3FD}"/>
                  </a:ext>
                </a:extLst>
              </p:cNvPr>
              <p:cNvGrpSpPr/>
              <p:nvPr/>
            </p:nvGrpSpPr>
            <p:grpSpPr>
              <a:xfrm>
                <a:off x="5410200" y="3595265"/>
                <a:ext cx="11653865" cy="1050975"/>
                <a:chOff x="-204676" y="75636"/>
                <a:chExt cx="6328328" cy="1401300"/>
              </a:xfrm>
            </p:grpSpPr>
            <p:sp>
              <p:nvSpPr>
                <p:cNvPr id="48" name="TextBox 17">
                  <a:extLst>
                    <a:ext uri="{FF2B5EF4-FFF2-40B4-BE49-F238E27FC236}">
                      <a16:creationId xmlns:a16="http://schemas.microsoft.com/office/drawing/2014/main" id="{D1604271-1F2C-7F32-8EB9-B4C2D2E44397}"/>
                    </a:ext>
                  </a:extLst>
                </p:cNvPr>
                <p:cNvSpPr txBox="1"/>
                <p:nvPr/>
              </p:nvSpPr>
              <p:spPr>
                <a:xfrm>
                  <a:off x="-204676" y="964488"/>
                  <a:ext cx="6328328" cy="51244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3150"/>
                    </a:lnSpc>
                  </a:pPr>
                  <a:r>
                    <a:rPr lang="zh-TW" altLang="en-US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曾經做過類似功能的網站，現在加入用戶端的</a:t>
                  </a:r>
                  <a:r>
                    <a:rPr lang="en-US" altLang="zh-TW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APP</a:t>
                  </a:r>
                  <a:r>
                    <a:rPr lang="zh-TW" altLang="en-US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，增加系統完整性</a:t>
                  </a:r>
                  <a:endParaRPr 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TextBox 18">
                  <a:extLst>
                    <a:ext uri="{FF2B5EF4-FFF2-40B4-BE49-F238E27FC236}">
                      <a16:creationId xmlns:a16="http://schemas.microsoft.com/office/drawing/2014/main" id="{721A24B6-E7FB-4104-C0B3-807F76851D46}"/>
                    </a:ext>
                  </a:extLst>
                </p:cNvPr>
                <p:cNvSpPr txBox="1"/>
                <p:nvPr/>
              </p:nvSpPr>
              <p:spPr>
                <a:xfrm>
                  <a:off x="-204676" y="75636"/>
                  <a:ext cx="6328328" cy="73601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4500"/>
                    </a:lnSpc>
                  </a:pPr>
                  <a:r>
                    <a:rPr 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# </a:t>
                  </a:r>
                  <a:r>
                    <a:rPr lang="en-US" altLang="zh-TW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2</a:t>
                  </a:r>
                  <a:endPara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C01C5160-8CC6-8B79-F3B2-59365A7AE7FE}"/>
                </a:ext>
              </a:extLst>
            </p:cNvPr>
            <p:cNvSpPr/>
            <p:nvPr/>
          </p:nvSpPr>
          <p:spPr>
            <a:xfrm>
              <a:off x="2079498" y="6593799"/>
              <a:ext cx="2286000" cy="1651635"/>
            </a:xfrm>
            <a:custGeom>
              <a:avLst/>
              <a:gdLst/>
              <a:ahLst/>
              <a:cxnLst/>
              <a:rect l="l" t="t" r="r" b="b"/>
              <a:pathLst>
                <a:path w="5695225" h="4114800">
                  <a:moveTo>
                    <a:pt x="0" y="0"/>
                  </a:moveTo>
                  <a:lnTo>
                    <a:pt x="5695225" y="0"/>
                  </a:lnTo>
                  <a:lnTo>
                    <a:pt x="5695225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3">
            <a:extLst>
              <a:ext uri="{FF2B5EF4-FFF2-40B4-BE49-F238E27FC236}">
                <a16:creationId xmlns:a16="http://schemas.microsoft.com/office/drawing/2014/main" id="{0A3ADBF5-EB3F-79E6-7CE3-AF600F5E5D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1702190"/>
            <a:ext cx="16230600" cy="8165710"/>
          </a:xfrm>
          <a:custGeom>
            <a:avLst/>
            <a:gdLst/>
            <a:ahLst/>
            <a:cxnLst/>
            <a:rect l="l" t="t" r="r" b="b"/>
            <a:pathLst>
              <a:path w="2679082" h="988583">
                <a:moveTo>
                  <a:pt x="2554622" y="988583"/>
                </a:moveTo>
                <a:lnTo>
                  <a:pt x="124460" y="988583"/>
                </a:lnTo>
                <a:cubicBezTo>
                  <a:pt x="55880" y="988583"/>
                  <a:pt x="0" y="932703"/>
                  <a:pt x="0" y="86412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554622" y="0"/>
                </a:lnTo>
                <a:cubicBezTo>
                  <a:pt x="2623202" y="0"/>
                  <a:pt x="2679082" y="55880"/>
                  <a:pt x="2679082" y="124460"/>
                </a:cubicBezTo>
                <a:lnTo>
                  <a:pt x="2679082" y="864123"/>
                </a:lnTo>
                <a:cubicBezTo>
                  <a:pt x="2679082" y="932703"/>
                  <a:pt x="2623202" y="988583"/>
                  <a:pt x="2554622" y="988583"/>
                </a:cubicBezTo>
                <a:close/>
              </a:path>
            </a:pathLst>
          </a:custGeom>
          <a:solidFill>
            <a:srgbClr val="FFEFD7"/>
          </a:solidFill>
        </p:spPr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7EBCB669-3BAC-7491-A4A0-7045E4EDA5F5}"/>
              </a:ext>
            </a:extLst>
          </p:cNvPr>
          <p:cNvSpPr txBox="1"/>
          <p:nvPr/>
        </p:nvSpPr>
        <p:spPr>
          <a:xfrm>
            <a:off x="1028700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7FC21AAB-166D-DE47-4C16-553EA711829D}"/>
              </a:ext>
            </a:extLst>
          </p:cNvPr>
          <p:cNvGrpSpPr/>
          <p:nvPr/>
        </p:nvGrpSpPr>
        <p:grpSpPr>
          <a:xfrm>
            <a:off x="1807135" y="3852333"/>
            <a:ext cx="3045053" cy="3549865"/>
            <a:chOff x="1526947" y="3797389"/>
            <a:chExt cx="3045053" cy="3549865"/>
          </a:xfrm>
        </p:grpSpPr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0257B7D6-9485-859B-888A-ED3A7A7E484E}"/>
                </a:ext>
              </a:extLst>
            </p:cNvPr>
            <p:cNvSpPr txBox="1"/>
            <p:nvPr/>
          </p:nvSpPr>
          <p:spPr>
            <a:xfrm>
              <a:off x="1526947" y="5275912"/>
              <a:ext cx="2190087" cy="409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799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</a:t>
              </a:r>
              <a:endParaRPr lang="en-US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A4F5A67D-B656-DE42-AFC9-2CEC8BF70BD6}"/>
                </a:ext>
              </a:extLst>
            </p:cNvPr>
            <p:cNvSpPr txBox="1"/>
            <p:nvPr/>
          </p:nvSpPr>
          <p:spPr>
            <a:xfrm>
              <a:off x="1526947" y="5753100"/>
              <a:ext cx="3045053" cy="15941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呈現系統 </a:t>
              </a:r>
              <a:r>
                <a:rPr lang="en-US" altLang="zh-TW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Logo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新品上市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你可能會喜歡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4C152E45-A148-3BDB-7E65-4A418D67FB96}"/>
                </a:ext>
              </a:extLst>
            </p:cNvPr>
            <p:cNvSpPr txBox="1"/>
            <p:nvPr/>
          </p:nvSpPr>
          <p:spPr>
            <a:xfrm>
              <a:off x="1526947" y="3797389"/>
              <a:ext cx="1902053" cy="1461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94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genial Black" panose="02000503040000020004" pitchFamily="2" charset="0"/>
                  <a:ea typeface="Noto Sans" panose="020B0502040504020204" pitchFamily="34"/>
                  <a:cs typeface="Noto Sans" panose="020B0502040504020204" pitchFamily="34"/>
                </a:rPr>
                <a:t>01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3098D35C-BB8F-045E-4B96-4F31AB5DC1EA}"/>
              </a:ext>
            </a:extLst>
          </p:cNvPr>
          <p:cNvGrpSpPr/>
          <p:nvPr/>
        </p:nvGrpSpPr>
        <p:grpSpPr>
          <a:xfrm>
            <a:off x="4876800" y="3848100"/>
            <a:ext cx="3045053" cy="3549865"/>
            <a:chOff x="1526947" y="3797389"/>
            <a:chExt cx="3045053" cy="3549865"/>
          </a:xfrm>
        </p:grpSpPr>
        <p:sp>
          <p:nvSpPr>
            <p:cNvPr id="76" name="TextBox 12">
              <a:extLst>
                <a:ext uri="{FF2B5EF4-FFF2-40B4-BE49-F238E27FC236}">
                  <a16:creationId xmlns:a16="http://schemas.microsoft.com/office/drawing/2014/main" id="{24C37823-44CF-8AFB-6177-6220B12764D3}"/>
                </a:ext>
              </a:extLst>
            </p:cNvPr>
            <p:cNvSpPr txBox="1"/>
            <p:nvPr/>
          </p:nvSpPr>
          <p:spPr>
            <a:xfrm>
              <a:off x="1526947" y="5275912"/>
              <a:ext cx="2190087" cy="409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799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商品</a:t>
              </a:r>
              <a:endParaRPr lang="en-US" sz="2799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7" name="TextBox 13">
              <a:extLst>
                <a:ext uri="{FF2B5EF4-FFF2-40B4-BE49-F238E27FC236}">
                  <a16:creationId xmlns:a16="http://schemas.microsoft.com/office/drawing/2014/main" id="{F00F959D-3AE1-E0A6-6E75-48C8CEC778EC}"/>
                </a:ext>
              </a:extLst>
            </p:cNvPr>
            <p:cNvSpPr txBox="1"/>
            <p:nvPr/>
          </p:nvSpPr>
          <p:spPr>
            <a:xfrm>
              <a:off x="1526947" y="5753100"/>
              <a:ext cx="3045053" cy="15941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呈現所有商品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個別商品詳細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加入購物車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8" name="TextBox 14">
              <a:extLst>
                <a:ext uri="{FF2B5EF4-FFF2-40B4-BE49-F238E27FC236}">
                  <a16:creationId xmlns:a16="http://schemas.microsoft.com/office/drawing/2014/main" id="{EC2E1768-C10A-68F4-D324-13925B7144DD}"/>
                </a:ext>
              </a:extLst>
            </p:cNvPr>
            <p:cNvSpPr txBox="1"/>
            <p:nvPr/>
          </p:nvSpPr>
          <p:spPr>
            <a:xfrm>
              <a:off x="1526947" y="3797389"/>
              <a:ext cx="1902053" cy="1461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9497" b="1" dirty="0">
                  <a:solidFill>
                    <a:schemeClr val="accent6"/>
                  </a:solidFill>
                  <a:latin typeface="Congenial Black" panose="02000503040000020004" pitchFamily="2" charset="0"/>
                  <a:ea typeface="Noto Sans" panose="020B0502040504020204" pitchFamily="34"/>
                  <a:cs typeface="Noto Sans" panose="020B0502040504020204" pitchFamily="34"/>
                </a:rPr>
                <a:t>0</a:t>
              </a:r>
              <a:r>
                <a:rPr lang="en-US" altLang="zh-TW" sz="9497" b="1" dirty="0">
                  <a:solidFill>
                    <a:schemeClr val="accent6"/>
                  </a:solidFill>
                  <a:latin typeface="Congenial Black" panose="02000503040000020004" pitchFamily="2" charset="0"/>
                  <a:ea typeface="Noto Sans" panose="020B0502040504020204" pitchFamily="34"/>
                  <a:cs typeface="Noto Sans" panose="020B0502040504020204" pitchFamily="34"/>
                </a:rPr>
                <a:t>2</a:t>
              </a:r>
              <a:endParaRPr lang="en-US" sz="9497" b="1" dirty="0">
                <a:solidFill>
                  <a:schemeClr val="accent6"/>
                </a:solidFill>
                <a:latin typeface="Congenial Black" panose="02000503040000020004" pitchFamily="2" charset="0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A9BAD0D3-0EDE-C17A-A8B7-DB1484331D78}"/>
              </a:ext>
            </a:extLst>
          </p:cNvPr>
          <p:cNvGrpSpPr/>
          <p:nvPr/>
        </p:nvGrpSpPr>
        <p:grpSpPr>
          <a:xfrm>
            <a:off x="7946466" y="3848100"/>
            <a:ext cx="3045053" cy="3549865"/>
            <a:chOff x="1526947" y="3797389"/>
            <a:chExt cx="3045053" cy="3549865"/>
          </a:xfrm>
        </p:grpSpPr>
        <p:sp>
          <p:nvSpPr>
            <p:cNvPr id="80" name="TextBox 12">
              <a:extLst>
                <a:ext uri="{FF2B5EF4-FFF2-40B4-BE49-F238E27FC236}">
                  <a16:creationId xmlns:a16="http://schemas.microsoft.com/office/drawing/2014/main" id="{D1A2F2E5-D7AF-5701-E4DD-6725D879CF4E}"/>
                </a:ext>
              </a:extLst>
            </p:cNvPr>
            <p:cNvSpPr txBox="1"/>
            <p:nvPr/>
          </p:nvSpPr>
          <p:spPr>
            <a:xfrm>
              <a:off x="1526947" y="5275912"/>
              <a:ext cx="2190087" cy="409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799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購物車</a:t>
              </a:r>
              <a:endParaRPr lang="en-US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0FE35DC6-F985-F680-EC6A-F1503EED7DCB}"/>
                </a:ext>
              </a:extLst>
            </p:cNvPr>
            <p:cNvSpPr txBox="1"/>
            <p:nvPr/>
          </p:nvSpPr>
          <p:spPr>
            <a:xfrm>
              <a:off x="1526947" y="5753100"/>
              <a:ext cx="3045053" cy="15941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增加</a:t>
              </a:r>
              <a:r>
                <a:rPr lang="en-US" altLang="zh-TW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減少商品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刪除商品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送出訂單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14">
              <a:extLst>
                <a:ext uri="{FF2B5EF4-FFF2-40B4-BE49-F238E27FC236}">
                  <a16:creationId xmlns:a16="http://schemas.microsoft.com/office/drawing/2014/main" id="{0B4F05EB-9CA6-4D13-8AAF-22188EBBD53C}"/>
                </a:ext>
              </a:extLst>
            </p:cNvPr>
            <p:cNvSpPr txBox="1"/>
            <p:nvPr/>
          </p:nvSpPr>
          <p:spPr>
            <a:xfrm>
              <a:off x="1526947" y="3797389"/>
              <a:ext cx="1902053" cy="1461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94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genial Black" panose="02000503040000020004" pitchFamily="2" charset="0"/>
                  <a:ea typeface="Noto Sans" panose="020B0502040504020204" pitchFamily="34"/>
                  <a:cs typeface="Noto Sans" panose="020B0502040504020204" pitchFamily="34"/>
                </a:rPr>
                <a:t>0</a:t>
              </a:r>
              <a:r>
                <a:rPr lang="en-US" altLang="zh-TW" sz="94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genial Black" panose="02000503040000020004" pitchFamily="2" charset="0"/>
                  <a:ea typeface="Noto Sans" panose="020B0502040504020204" pitchFamily="34"/>
                  <a:cs typeface="Noto Sans" panose="020B0502040504020204" pitchFamily="34"/>
                </a:rPr>
                <a:t>3</a:t>
              </a:r>
              <a:endParaRPr lang="en-US" sz="9497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genial Black" panose="02000503040000020004" pitchFamily="2" charset="0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41E82E1E-44C0-1D5C-43EB-15266A59666E}"/>
              </a:ext>
            </a:extLst>
          </p:cNvPr>
          <p:cNvGrpSpPr/>
          <p:nvPr/>
        </p:nvGrpSpPr>
        <p:grpSpPr>
          <a:xfrm>
            <a:off x="10969521" y="3848100"/>
            <a:ext cx="3045053" cy="2441870"/>
            <a:chOff x="1526947" y="3797389"/>
            <a:chExt cx="3045053" cy="2441870"/>
          </a:xfrm>
        </p:grpSpPr>
        <p:sp>
          <p:nvSpPr>
            <p:cNvPr id="88" name="TextBox 12">
              <a:extLst>
                <a:ext uri="{FF2B5EF4-FFF2-40B4-BE49-F238E27FC236}">
                  <a16:creationId xmlns:a16="http://schemas.microsoft.com/office/drawing/2014/main" id="{769394F0-3994-DBB5-5E74-868CF29583F8}"/>
                </a:ext>
              </a:extLst>
            </p:cNvPr>
            <p:cNvSpPr txBox="1"/>
            <p:nvPr/>
          </p:nvSpPr>
          <p:spPr>
            <a:xfrm>
              <a:off x="1526947" y="5275912"/>
              <a:ext cx="2190087" cy="409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799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個人訂單查詢</a:t>
              </a:r>
              <a:endParaRPr lang="en-US" sz="2799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0D0267F9-3DC7-32A6-70A4-FCF9978D129D}"/>
                </a:ext>
              </a:extLst>
            </p:cNvPr>
            <p:cNvSpPr txBox="1"/>
            <p:nvPr/>
          </p:nvSpPr>
          <p:spPr>
            <a:xfrm>
              <a:off x="1526947" y="5753100"/>
              <a:ext cx="3045053" cy="486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檢視訂單內容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TextBox 14">
              <a:extLst>
                <a:ext uri="{FF2B5EF4-FFF2-40B4-BE49-F238E27FC236}">
                  <a16:creationId xmlns:a16="http://schemas.microsoft.com/office/drawing/2014/main" id="{42421849-CE17-ACE8-091A-07156188A0BE}"/>
                </a:ext>
              </a:extLst>
            </p:cNvPr>
            <p:cNvSpPr txBox="1"/>
            <p:nvPr/>
          </p:nvSpPr>
          <p:spPr>
            <a:xfrm>
              <a:off x="1526947" y="3797389"/>
              <a:ext cx="1902053" cy="1461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9497" b="1" dirty="0">
                  <a:solidFill>
                    <a:schemeClr val="accent6"/>
                  </a:solidFill>
                  <a:latin typeface="Congenial Black" panose="02000503040000020004" pitchFamily="2" charset="0"/>
                  <a:ea typeface="Noto Sans" panose="020B0502040504020204" pitchFamily="34"/>
                  <a:cs typeface="Noto Sans" panose="020B0502040504020204" pitchFamily="34"/>
                </a:rPr>
                <a:t>0</a:t>
              </a:r>
              <a:r>
                <a:rPr lang="en-US" altLang="zh-TW" sz="9497" b="1" dirty="0">
                  <a:solidFill>
                    <a:schemeClr val="accent6"/>
                  </a:solidFill>
                  <a:latin typeface="Congenial Black" panose="02000503040000020004" pitchFamily="2" charset="0"/>
                  <a:ea typeface="Noto Sans" panose="020B0502040504020204" pitchFamily="34"/>
                  <a:cs typeface="Noto Sans" panose="020B0502040504020204" pitchFamily="34"/>
                </a:rPr>
                <a:t>4</a:t>
              </a:r>
              <a:endParaRPr lang="en-US" sz="9497" b="1" dirty="0">
                <a:solidFill>
                  <a:schemeClr val="accent6"/>
                </a:solidFill>
                <a:latin typeface="Congenial Black" panose="02000503040000020004" pitchFamily="2" charset="0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1693F8A6-582F-36E8-CBFA-C66FCD24C88A}"/>
              </a:ext>
            </a:extLst>
          </p:cNvPr>
          <p:cNvGrpSpPr/>
          <p:nvPr/>
        </p:nvGrpSpPr>
        <p:grpSpPr>
          <a:xfrm>
            <a:off x="13992576" y="3848100"/>
            <a:ext cx="3045053" cy="4657861"/>
            <a:chOff x="1526947" y="3797389"/>
            <a:chExt cx="3045053" cy="4657861"/>
          </a:xfrm>
        </p:grpSpPr>
        <p:sp>
          <p:nvSpPr>
            <p:cNvPr id="92" name="TextBox 12">
              <a:extLst>
                <a:ext uri="{FF2B5EF4-FFF2-40B4-BE49-F238E27FC236}">
                  <a16:creationId xmlns:a16="http://schemas.microsoft.com/office/drawing/2014/main" id="{BD99EC3E-D39A-0D48-0F32-F6F02312D30A}"/>
                </a:ext>
              </a:extLst>
            </p:cNvPr>
            <p:cNvSpPr txBox="1"/>
            <p:nvPr/>
          </p:nvSpPr>
          <p:spPr>
            <a:xfrm>
              <a:off x="1526947" y="5275912"/>
              <a:ext cx="2190087" cy="409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2799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助手</a:t>
              </a:r>
              <a:endParaRPr lang="en-US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" name="TextBox 13">
              <a:extLst>
                <a:ext uri="{FF2B5EF4-FFF2-40B4-BE49-F238E27FC236}">
                  <a16:creationId xmlns:a16="http://schemas.microsoft.com/office/drawing/2014/main" id="{BB0760EB-4347-D4CD-055C-69D320012C6A}"/>
                </a:ext>
              </a:extLst>
            </p:cNvPr>
            <p:cNvSpPr txBox="1"/>
            <p:nvPr/>
          </p:nvSpPr>
          <p:spPr>
            <a:xfrm>
              <a:off x="1526947" y="5753100"/>
              <a:ext cx="3045053" cy="27021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推薦商品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推薦新品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介紹商品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加入購物車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查看訂單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TextBox 14">
              <a:extLst>
                <a:ext uri="{FF2B5EF4-FFF2-40B4-BE49-F238E27FC236}">
                  <a16:creationId xmlns:a16="http://schemas.microsoft.com/office/drawing/2014/main" id="{79B88A78-B51D-8AA7-193A-72C56B079B26}"/>
                </a:ext>
              </a:extLst>
            </p:cNvPr>
            <p:cNvSpPr txBox="1"/>
            <p:nvPr/>
          </p:nvSpPr>
          <p:spPr>
            <a:xfrm>
              <a:off x="1526947" y="3797389"/>
              <a:ext cx="1902053" cy="1461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94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genial Black" panose="02000503040000020004" pitchFamily="2" charset="0"/>
                  <a:ea typeface="Noto Sans" panose="020B0502040504020204" pitchFamily="34"/>
                  <a:cs typeface="Noto Sans" panose="020B0502040504020204" pitchFamily="34"/>
                </a:rPr>
                <a:t>0</a:t>
              </a:r>
              <a:r>
                <a:rPr lang="en-US" altLang="zh-TW" sz="94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genial Black" panose="02000503040000020004" pitchFamily="2" charset="0"/>
                  <a:ea typeface="Noto Sans" panose="020B0502040504020204" pitchFamily="34"/>
                  <a:cs typeface="Noto Sans" panose="020B0502040504020204" pitchFamily="34"/>
                </a:rPr>
                <a:t>5</a:t>
              </a:r>
              <a:endParaRPr lang="en-US" sz="9497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genial Black" panose="02000503040000020004" pitchFamily="2" charset="0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群組 67">
            <a:extLst>
              <a:ext uri="{FF2B5EF4-FFF2-40B4-BE49-F238E27FC236}">
                <a16:creationId xmlns:a16="http://schemas.microsoft.com/office/drawing/2014/main" id="{461665CE-8BD2-22E0-AEF5-43F9E95C847E}"/>
              </a:ext>
            </a:extLst>
          </p:cNvPr>
          <p:cNvGrpSpPr/>
          <p:nvPr/>
        </p:nvGrpSpPr>
        <p:grpSpPr>
          <a:xfrm>
            <a:off x="1028700" y="1702190"/>
            <a:ext cx="16230600" cy="8165710"/>
            <a:chOff x="1028700" y="1702190"/>
            <a:chExt cx="16230600" cy="8165710"/>
          </a:xfrm>
        </p:grpSpPr>
        <p:sp>
          <p:nvSpPr>
            <p:cNvPr id="67" name="Freeform 3">
              <a:extLst>
                <a:ext uri="{FF2B5EF4-FFF2-40B4-BE49-F238E27FC236}">
                  <a16:creationId xmlns:a16="http://schemas.microsoft.com/office/drawing/2014/main" id="{5BC7D890-1EA6-0773-47F7-42C320A7DDEC}"/>
                </a:ext>
              </a:extLst>
            </p:cNvPr>
            <p:cNvSpPr/>
            <p:nvPr/>
          </p:nvSpPr>
          <p:spPr>
            <a:xfrm>
              <a:off x="1028700" y="1702190"/>
              <a:ext cx="16230600" cy="8165710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37731AE-D86E-B43C-DF23-A7CCB0B0F442}"/>
                </a:ext>
              </a:extLst>
            </p:cNvPr>
            <p:cNvGrpSpPr/>
            <p:nvPr/>
          </p:nvGrpSpPr>
          <p:grpSpPr>
            <a:xfrm>
              <a:off x="2705100" y="2050449"/>
              <a:ext cx="12877800" cy="7469191"/>
              <a:chOff x="947380" y="436001"/>
              <a:chExt cx="10320594" cy="5985998"/>
            </a:xfrm>
          </p:grpSpPr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9F60C859-76ED-74D3-DD94-9AAE54E76045}"/>
                  </a:ext>
                </a:extLst>
              </p:cNvPr>
              <p:cNvSpPr/>
              <p:nvPr/>
            </p:nvSpPr>
            <p:spPr>
              <a:xfrm>
                <a:off x="947380" y="1295712"/>
                <a:ext cx="2338940" cy="2984950"/>
              </a:xfrm>
              <a:prstGeom prst="roundRect">
                <a:avLst>
                  <a:gd name="adj" fmla="val 11334"/>
                </a:avLst>
              </a:prstGeom>
              <a:solidFill>
                <a:srgbClr val="F4C8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A6030339-4C2E-54BE-1EB3-1035E54FAE45}"/>
                  </a:ext>
                </a:extLst>
              </p:cNvPr>
              <p:cNvSpPr/>
              <p:nvPr/>
            </p:nvSpPr>
            <p:spPr>
              <a:xfrm>
                <a:off x="1338808" y="2040122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en-US" altLang="zh-TW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AI</a:t>
                </a: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助手</a:t>
                </a: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7838ABF8-6154-A3BF-D240-7024D7CE1A5C}"/>
                  </a:ext>
                </a:extLst>
              </p:cNvPr>
              <p:cNvSpPr/>
              <p:nvPr/>
            </p:nvSpPr>
            <p:spPr>
              <a:xfrm>
                <a:off x="1338808" y="2584750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查看商品</a:t>
                </a: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E7D3D046-BBA4-74DA-CB87-EA7FC3AD7F07}"/>
                  </a:ext>
                </a:extLst>
              </p:cNvPr>
              <p:cNvSpPr/>
              <p:nvPr/>
            </p:nvSpPr>
            <p:spPr>
              <a:xfrm>
                <a:off x="1354674" y="3129378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購物車</a:t>
                </a:r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9D33354E-D5C9-4E46-9304-13091F6F1D2A}"/>
                  </a:ext>
                </a:extLst>
              </p:cNvPr>
              <p:cNvSpPr/>
              <p:nvPr/>
            </p:nvSpPr>
            <p:spPr>
              <a:xfrm>
                <a:off x="1354674" y="3650775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查看訂單</a:t>
                </a:r>
              </a:p>
            </p:txBody>
          </p:sp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1E6FF0E4-F5DB-7563-1276-EE53486E9EF5}"/>
                  </a:ext>
                </a:extLst>
              </p:cNvPr>
              <p:cNvSpPr/>
              <p:nvPr/>
            </p:nvSpPr>
            <p:spPr>
              <a:xfrm>
                <a:off x="1358688" y="1518725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首頁</a:t>
                </a: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155299E7-A0DC-FEA2-E079-20A501A5FB1C}"/>
                  </a:ext>
                </a:extLst>
              </p:cNvPr>
              <p:cNvSpPr/>
              <p:nvPr/>
            </p:nvSpPr>
            <p:spPr>
              <a:xfrm>
                <a:off x="1338808" y="770112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APP</a:t>
                </a:r>
                <a:endParaRPr lang="zh-TW" altLang="en-US" sz="24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84C9F025-3C9D-09C3-47EC-2E75ECAA43C8}"/>
                  </a:ext>
                </a:extLst>
              </p:cNvPr>
              <p:cNvSpPr/>
              <p:nvPr/>
            </p:nvSpPr>
            <p:spPr>
              <a:xfrm>
                <a:off x="4926530" y="961600"/>
                <a:ext cx="2338940" cy="5460399"/>
              </a:xfrm>
              <a:prstGeom prst="roundRect">
                <a:avLst>
                  <a:gd name="adj" fmla="val 11334"/>
                </a:avLst>
              </a:prstGeom>
              <a:solidFill>
                <a:srgbClr val="FBDD9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0F8BC7C-967E-5095-03AA-F99094D821AF}"/>
                  </a:ext>
                </a:extLst>
              </p:cNvPr>
              <p:cNvSpPr/>
              <p:nvPr/>
            </p:nvSpPr>
            <p:spPr>
              <a:xfrm>
                <a:off x="5317958" y="1706011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所有商品資料</a:t>
                </a:r>
                <a:endParaRPr lang="zh-TW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82056B0E-C244-DBC8-55CC-4B6F5EB83CF4}"/>
                  </a:ext>
                </a:extLst>
              </p:cNvPr>
              <p:cNvSpPr/>
              <p:nvPr/>
            </p:nvSpPr>
            <p:spPr>
              <a:xfrm>
                <a:off x="5333824" y="2224756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單一商品資料</a:t>
                </a:r>
              </a:p>
            </p:txBody>
          </p:sp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93BA1601-34C6-77A8-0985-60592A8F1C73}"/>
                  </a:ext>
                </a:extLst>
              </p:cNvPr>
              <p:cNvSpPr/>
              <p:nvPr/>
            </p:nvSpPr>
            <p:spPr>
              <a:xfrm>
                <a:off x="5333824" y="2750355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加入購物車</a:t>
                </a:r>
              </a:p>
            </p:txBody>
          </p:sp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70F1895A-285F-2399-13A4-A1EE7D03883C}"/>
                  </a:ext>
                </a:extLst>
              </p:cNvPr>
              <p:cNvSpPr/>
              <p:nvPr/>
            </p:nvSpPr>
            <p:spPr>
              <a:xfrm>
                <a:off x="5352121" y="3275016"/>
                <a:ext cx="1501193" cy="683201"/>
              </a:xfrm>
              <a:prstGeom prst="roundRect">
                <a:avLst>
                  <a:gd name="adj" fmla="val 14231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增加</a:t>
                </a:r>
                <a:r>
                  <a:rPr lang="en-US" altLang="zh-TW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減少</a:t>
                </a:r>
                <a:r>
                  <a:rPr lang="en-US" altLang="zh-TW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刪除</a:t>
                </a:r>
                <a:endPara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購物車中商品</a:t>
                </a:r>
              </a:p>
            </p:txBody>
          </p:sp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1C8AF9C8-8717-2ECA-46C4-D5CDC490D1E3}"/>
                  </a:ext>
                </a:extLst>
              </p:cNvPr>
              <p:cNvSpPr/>
              <p:nvPr/>
            </p:nvSpPr>
            <p:spPr>
              <a:xfrm>
                <a:off x="5327106" y="1184614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自然語言理解</a:t>
                </a:r>
              </a:p>
            </p:txBody>
          </p:sp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ECB644B3-D3F4-B87D-F358-83A66212E8F7}"/>
                  </a:ext>
                </a:extLst>
              </p:cNvPr>
              <p:cNvSpPr/>
              <p:nvPr/>
            </p:nvSpPr>
            <p:spPr>
              <a:xfrm>
                <a:off x="5317958" y="436001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Server</a:t>
                </a:r>
                <a:endParaRPr lang="zh-TW" altLang="en-US" sz="24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E9944ED1-DD2B-7DF7-D9AF-DA61DFEB7178}"/>
                  </a:ext>
                </a:extLst>
              </p:cNvPr>
              <p:cNvSpPr/>
              <p:nvPr/>
            </p:nvSpPr>
            <p:spPr>
              <a:xfrm>
                <a:off x="5342972" y="4118750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送出訂單</a:t>
                </a:r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27E2DB37-A016-5B01-D75D-9A6A53631C66}"/>
                  </a:ext>
                </a:extLst>
              </p:cNvPr>
              <p:cNvSpPr/>
              <p:nvPr/>
            </p:nvSpPr>
            <p:spPr>
              <a:xfrm>
                <a:off x="5352121" y="4641682"/>
                <a:ext cx="1501193" cy="683201"/>
              </a:xfrm>
              <a:prstGeom prst="roundRect">
                <a:avLst>
                  <a:gd name="adj" fmla="val 14231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查看使用者</a:t>
                </a:r>
                <a:endPara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的所有訂單</a:t>
                </a:r>
                <a:endPara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CF1653E8-4237-3A2E-B382-9C917D7E1119}"/>
                  </a:ext>
                </a:extLst>
              </p:cNvPr>
              <p:cNvSpPr/>
              <p:nvPr/>
            </p:nvSpPr>
            <p:spPr>
              <a:xfrm>
                <a:off x="5365877" y="5461878"/>
                <a:ext cx="1501193" cy="683201"/>
              </a:xfrm>
              <a:prstGeom prst="roundRect">
                <a:avLst>
                  <a:gd name="adj" fmla="val 14231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計算使用者</a:t>
                </a:r>
                <a:endPara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的訂單數量</a:t>
                </a:r>
                <a:endParaRPr lang="en-US" altLang="zh-TW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C46B05CF-A6F5-CD26-B4B5-9394CC30AF34}"/>
                  </a:ext>
                </a:extLst>
              </p:cNvPr>
              <p:cNvSpPr/>
              <p:nvPr/>
            </p:nvSpPr>
            <p:spPr>
              <a:xfrm>
                <a:off x="978631" y="5025073"/>
                <a:ext cx="2338940" cy="982424"/>
              </a:xfrm>
              <a:prstGeom prst="roundRect">
                <a:avLst>
                  <a:gd name="adj" fmla="val 30459"/>
                </a:avLst>
              </a:prstGeom>
              <a:solidFill>
                <a:srgbClr val="F4C8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B4737300-DC23-1E3E-8B45-4AD04B6BC8E8}"/>
                  </a:ext>
                </a:extLst>
              </p:cNvPr>
              <p:cNvSpPr/>
              <p:nvPr/>
            </p:nvSpPr>
            <p:spPr>
              <a:xfrm>
                <a:off x="1386727" y="5293131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查看</a:t>
                </a:r>
                <a:r>
                  <a:rPr lang="en-US" altLang="zh-TW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刪除 訂單</a:t>
                </a:r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DA6699B2-E01E-FEE0-D23C-EDC0ED5D5772}"/>
                  </a:ext>
                </a:extLst>
              </p:cNvPr>
              <p:cNvSpPr/>
              <p:nvPr/>
            </p:nvSpPr>
            <p:spPr>
              <a:xfrm>
                <a:off x="1370059" y="4499472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Website</a:t>
                </a:r>
                <a:endParaRPr lang="zh-TW" altLang="en-US" sz="24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2EF92CF8-00A6-4A8C-EFB0-31FEDB72F852}"/>
                  </a:ext>
                </a:extLst>
              </p:cNvPr>
              <p:cNvSpPr/>
              <p:nvPr/>
            </p:nvSpPr>
            <p:spPr>
              <a:xfrm>
                <a:off x="8929034" y="961600"/>
                <a:ext cx="2338940" cy="5460399"/>
              </a:xfrm>
              <a:prstGeom prst="roundRect">
                <a:avLst>
                  <a:gd name="adj" fmla="val 11334"/>
                </a:avLst>
              </a:prstGeom>
              <a:solidFill>
                <a:srgbClr val="F8DE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6A3577F9-C2D7-62EE-76AC-1AB328BE71C8}"/>
                  </a:ext>
                </a:extLst>
              </p:cNvPr>
              <p:cNvSpPr/>
              <p:nvPr/>
            </p:nvSpPr>
            <p:spPr>
              <a:xfrm>
                <a:off x="9129322" y="1898979"/>
                <a:ext cx="1938364" cy="381735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自然語言理解資料</a:t>
                </a: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2304C431-9068-886B-E8DB-E4E2578E832E}"/>
                  </a:ext>
                </a:extLst>
              </p:cNvPr>
              <p:cNvSpPr/>
              <p:nvPr/>
            </p:nvSpPr>
            <p:spPr>
              <a:xfrm>
                <a:off x="9320462" y="436001"/>
                <a:ext cx="1519490" cy="385937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Database</a:t>
                </a:r>
                <a:endParaRPr lang="zh-TW" altLang="en-US" sz="24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6F2C64AE-D7CE-28DD-8A36-446F19827C81}"/>
                  </a:ext>
                </a:extLst>
              </p:cNvPr>
              <p:cNvSpPr/>
              <p:nvPr/>
            </p:nvSpPr>
            <p:spPr>
              <a:xfrm>
                <a:off x="9129322" y="5134550"/>
                <a:ext cx="1938364" cy="381735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訂單資料</a:t>
                </a:r>
              </a:p>
            </p:txBody>
          </p:sp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0288FDDE-A22B-3D98-2EDF-25DDC35F27BE}"/>
                  </a:ext>
                </a:extLst>
              </p:cNvPr>
              <p:cNvSpPr/>
              <p:nvPr/>
            </p:nvSpPr>
            <p:spPr>
              <a:xfrm>
                <a:off x="9129322" y="2977502"/>
                <a:ext cx="1938364" cy="381735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商品資料</a:t>
                </a:r>
              </a:p>
            </p:txBody>
          </p:sp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C592E7D2-829F-F7F4-F4B4-B848E8A9BF20}"/>
                  </a:ext>
                </a:extLst>
              </p:cNvPr>
              <p:cNvSpPr/>
              <p:nvPr/>
            </p:nvSpPr>
            <p:spPr>
              <a:xfrm>
                <a:off x="9111025" y="4056027"/>
                <a:ext cx="1938364" cy="381735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200"/>
                  </a:lnSpc>
                </a:pPr>
                <a:r>
                  <a:rPr lang="zh-TW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購物車資料</a:t>
                </a:r>
              </a:p>
            </p:txBody>
          </p: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CD229526-16ED-5B72-7F10-3AFB1E20D819}"/>
                  </a:ext>
                </a:extLst>
              </p:cNvPr>
              <p:cNvCxnSpPr>
                <a:cxnSpLocks/>
                <a:stCxn id="7" idx="3"/>
                <a:endCxn id="22" idx="1"/>
              </p:cNvCxnSpPr>
              <p:nvPr/>
            </p:nvCxnSpPr>
            <p:spPr>
              <a:xfrm flipV="1">
                <a:off x="2858298" y="1377583"/>
                <a:ext cx="2468808" cy="855508"/>
              </a:xfrm>
              <a:prstGeom prst="straightConnector1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1F86B7A0-A9A1-485B-09C3-D3298061754E}"/>
                  </a:ext>
                </a:extLst>
              </p:cNvPr>
              <p:cNvCxnSpPr>
                <a:cxnSpLocks/>
                <a:stCxn id="22" idx="3"/>
                <a:endCxn id="32" idx="1"/>
              </p:cNvCxnSpPr>
              <p:nvPr/>
            </p:nvCxnSpPr>
            <p:spPr>
              <a:xfrm>
                <a:off x="6846596" y="1377583"/>
                <a:ext cx="2282726" cy="712264"/>
              </a:xfrm>
              <a:prstGeom prst="straightConnector1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>
                <a:extLst>
                  <a:ext uri="{FF2B5EF4-FFF2-40B4-BE49-F238E27FC236}">
                    <a16:creationId xmlns:a16="http://schemas.microsoft.com/office/drawing/2014/main" id="{F77CFB43-BD89-E8BC-615D-168E04DE86EB}"/>
                  </a:ext>
                </a:extLst>
              </p:cNvPr>
              <p:cNvCxnSpPr>
                <a:cxnSpLocks/>
                <a:stCxn id="22" idx="3"/>
                <a:endCxn id="36" idx="1"/>
              </p:cNvCxnSpPr>
              <p:nvPr/>
            </p:nvCxnSpPr>
            <p:spPr>
              <a:xfrm>
                <a:off x="6846596" y="1377583"/>
                <a:ext cx="2282726" cy="1790787"/>
              </a:xfrm>
              <a:prstGeom prst="straightConnector1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A486EA96-EBAB-211D-5076-309860342D03}"/>
                  </a:ext>
                </a:extLst>
              </p:cNvPr>
              <p:cNvCxnSpPr>
                <a:cxnSpLocks/>
                <a:stCxn id="22" idx="3"/>
                <a:endCxn id="37" idx="1"/>
              </p:cNvCxnSpPr>
              <p:nvPr/>
            </p:nvCxnSpPr>
            <p:spPr>
              <a:xfrm>
                <a:off x="6846596" y="1377583"/>
                <a:ext cx="2264429" cy="2869312"/>
              </a:xfrm>
              <a:prstGeom prst="straightConnector1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587D4D9C-FBD4-5CFB-BD61-0B1CD2B58D7C}"/>
                  </a:ext>
                </a:extLst>
              </p:cNvPr>
              <p:cNvCxnSpPr>
                <a:cxnSpLocks/>
                <a:stCxn id="22" idx="3"/>
                <a:endCxn id="35" idx="1"/>
              </p:cNvCxnSpPr>
              <p:nvPr/>
            </p:nvCxnSpPr>
            <p:spPr>
              <a:xfrm>
                <a:off x="6846596" y="1377583"/>
                <a:ext cx="2282726" cy="3947835"/>
              </a:xfrm>
              <a:prstGeom prst="straightConnector1">
                <a:avLst/>
              </a:prstGeom>
              <a:ln w="19050"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A04A1B6F-D24D-1265-F0F0-C517B77F6E3C}"/>
                  </a:ext>
                </a:extLst>
              </p:cNvPr>
              <p:cNvCxnSpPr>
                <a:cxnSpLocks/>
                <a:stCxn id="8" idx="3"/>
                <a:endCxn id="14" idx="1"/>
              </p:cNvCxnSpPr>
              <p:nvPr/>
            </p:nvCxnSpPr>
            <p:spPr>
              <a:xfrm flipV="1">
                <a:off x="2858298" y="1898980"/>
                <a:ext cx="2459660" cy="878739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3031537E-ACFE-9AEA-F4BA-0CC6593D2C18}"/>
                  </a:ext>
                </a:extLst>
              </p:cNvPr>
              <p:cNvCxnSpPr>
                <a:cxnSpLocks/>
                <a:stCxn id="8" idx="3"/>
                <a:endCxn id="19" idx="1"/>
              </p:cNvCxnSpPr>
              <p:nvPr/>
            </p:nvCxnSpPr>
            <p:spPr>
              <a:xfrm flipV="1">
                <a:off x="2858298" y="2417725"/>
                <a:ext cx="2475526" cy="359994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>
                <a:extLst>
                  <a:ext uri="{FF2B5EF4-FFF2-40B4-BE49-F238E27FC236}">
                    <a16:creationId xmlns:a16="http://schemas.microsoft.com/office/drawing/2014/main" id="{B83DE522-86AA-C1D1-5BFF-B809C89BE704}"/>
                  </a:ext>
                </a:extLst>
              </p:cNvPr>
              <p:cNvCxnSpPr>
                <a:cxnSpLocks/>
                <a:stCxn id="8" idx="3"/>
                <a:endCxn id="20" idx="1"/>
              </p:cNvCxnSpPr>
              <p:nvPr/>
            </p:nvCxnSpPr>
            <p:spPr>
              <a:xfrm>
                <a:off x="2858298" y="2777719"/>
                <a:ext cx="2475526" cy="165605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單箭頭接點 52">
                <a:extLst>
                  <a:ext uri="{FF2B5EF4-FFF2-40B4-BE49-F238E27FC236}">
                    <a16:creationId xmlns:a16="http://schemas.microsoft.com/office/drawing/2014/main" id="{E02B39AA-625B-F623-E468-4E55B3DA2EA2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6862462" y="1911452"/>
                <a:ext cx="2266860" cy="1256918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56CA4190-0617-7397-72A6-AACEA3041251}"/>
                  </a:ext>
                </a:extLst>
              </p:cNvPr>
              <p:cNvCxnSpPr>
                <a:cxnSpLocks/>
                <a:stCxn id="19" idx="3"/>
                <a:endCxn id="36" idx="1"/>
              </p:cNvCxnSpPr>
              <p:nvPr/>
            </p:nvCxnSpPr>
            <p:spPr>
              <a:xfrm>
                <a:off x="6853314" y="2417725"/>
                <a:ext cx="2276008" cy="750645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1971B623-FF08-F99B-287E-D02841D9E789}"/>
                  </a:ext>
                </a:extLst>
              </p:cNvPr>
              <p:cNvCxnSpPr>
                <a:cxnSpLocks/>
                <a:stCxn id="20" idx="3"/>
                <a:endCxn id="36" idx="1"/>
              </p:cNvCxnSpPr>
              <p:nvPr/>
            </p:nvCxnSpPr>
            <p:spPr>
              <a:xfrm>
                <a:off x="6853314" y="2943324"/>
                <a:ext cx="2276008" cy="225046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D807FDAF-F932-9161-DE46-A0A3CFE35314}"/>
                  </a:ext>
                </a:extLst>
              </p:cNvPr>
              <p:cNvCxnSpPr>
                <a:cxnSpLocks/>
                <a:stCxn id="9" idx="3"/>
                <a:endCxn id="21" idx="1"/>
              </p:cNvCxnSpPr>
              <p:nvPr/>
            </p:nvCxnSpPr>
            <p:spPr>
              <a:xfrm>
                <a:off x="2874164" y="3322347"/>
                <a:ext cx="2477957" cy="294270"/>
              </a:xfrm>
              <a:prstGeom prst="straightConnector1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線單箭頭接點 56">
                <a:extLst>
                  <a:ext uri="{FF2B5EF4-FFF2-40B4-BE49-F238E27FC236}">
                    <a16:creationId xmlns:a16="http://schemas.microsoft.com/office/drawing/2014/main" id="{C2D0FC0A-01EF-8041-2C7A-30B470EBFAC8}"/>
                  </a:ext>
                </a:extLst>
              </p:cNvPr>
              <p:cNvCxnSpPr>
                <a:cxnSpLocks/>
                <a:stCxn id="9" idx="3"/>
                <a:endCxn id="24" idx="1"/>
              </p:cNvCxnSpPr>
              <p:nvPr/>
            </p:nvCxnSpPr>
            <p:spPr>
              <a:xfrm>
                <a:off x="2874164" y="3322347"/>
                <a:ext cx="2468808" cy="989372"/>
              </a:xfrm>
              <a:prstGeom prst="straightConnector1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>
                <a:extLst>
                  <a:ext uri="{FF2B5EF4-FFF2-40B4-BE49-F238E27FC236}">
                    <a16:creationId xmlns:a16="http://schemas.microsoft.com/office/drawing/2014/main" id="{D4294EB0-AC15-A7D9-973F-F38A3B1A9BB2}"/>
                  </a:ext>
                </a:extLst>
              </p:cNvPr>
              <p:cNvCxnSpPr>
                <a:cxnSpLocks/>
                <a:stCxn id="21" idx="3"/>
                <a:endCxn id="37" idx="1"/>
              </p:cNvCxnSpPr>
              <p:nvPr/>
            </p:nvCxnSpPr>
            <p:spPr>
              <a:xfrm>
                <a:off x="6853314" y="3616617"/>
                <a:ext cx="2257711" cy="630278"/>
              </a:xfrm>
              <a:prstGeom prst="straightConnector1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>
                <a:extLst>
                  <a:ext uri="{FF2B5EF4-FFF2-40B4-BE49-F238E27FC236}">
                    <a16:creationId xmlns:a16="http://schemas.microsoft.com/office/drawing/2014/main" id="{E4589FB1-AD52-C7F7-2C44-CD5CD6C3C2C1}"/>
                  </a:ext>
                </a:extLst>
              </p:cNvPr>
              <p:cNvCxnSpPr>
                <a:cxnSpLocks/>
                <a:stCxn id="24" idx="3"/>
                <a:endCxn id="37" idx="1"/>
              </p:cNvCxnSpPr>
              <p:nvPr/>
            </p:nvCxnSpPr>
            <p:spPr>
              <a:xfrm flipV="1">
                <a:off x="6862462" y="4246895"/>
                <a:ext cx="2248563" cy="64824"/>
              </a:xfrm>
              <a:prstGeom prst="straightConnector1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>
                <a:extLst>
                  <a:ext uri="{FF2B5EF4-FFF2-40B4-BE49-F238E27FC236}">
                    <a16:creationId xmlns:a16="http://schemas.microsoft.com/office/drawing/2014/main" id="{AC1EF96E-4918-0F08-A718-1758FAEE8D02}"/>
                  </a:ext>
                </a:extLst>
              </p:cNvPr>
              <p:cNvCxnSpPr>
                <a:cxnSpLocks/>
                <a:stCxn id="24" idx="3"/>
                <a:endCxn id="35" idx="1"/>
              </p:cNvCxnSpPr>
              <p:nvPr/>
            </p:nvCxnSpPr>
            <p:spPr>
              <a:xfrm>
                <a:off x="6862462" y="4311719"/>
                <a:ext cx="2266860" cy="1013699"/>
              </a:xfrm>
              <a:prstGeom prst="straightConnector1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>
                <a:extLst>
                  <a:ext uri="{FF2B5EF4-FFF2-40B4-BE49-F238E27FC236}">
                    <a16:creationId xmlns:a16="http://schemas.microsoft.com/office/drawing/2014/main" id="{C97B5CFC-9BEC-C07E-5EB2-3E1B6E5A189B}"/>
                  </a:ext>
                </a:extLst>
              </p:cNvPr>
              <p:cNvCxnSpPr>
                <a:cxnSpLocks/>
                <a:stCxn id="20" idx="3"/>
                <a:endCxn id="37" idx="1"/>
              </p:cNvCxnSpPr>
              <p:nvPr/>
            </p:nvCxnSpPr>
            <p:spPr>
              <a:xfrm>
                <a:off x="6853314" y="2943324"/>
                <a:ext cx="2257711" cy="1303571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C9A0D18A-CE73-52E3-E11B-95EDD97DBE85}"/>
                  </a:ext>
                </a:extLst>
              </p:cNvPr>
              <p:cNvCxnSpPr>
                <a:cxnSpLocks/>
                <a:stCxn id="10" idx="3"/>
                <a:endCxn id="25" idx="1"/>
              </p:cNvCxnSpPr>
              <p:nvPr/>
            </p:nvCxnSpPr>
            <p:spPr>
              <a:xfrm>
                <a:off x="2874164" y="3843744"/>
                <a:ext cx="2477957" cy="1139539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B7EF3EA3-15E0-47C8-77C8-E1CF7B1D7468}"/>
                  </a:ext>
                </a:extLst>
              </p:cNvPr>
              <p:cNvCxnSpPr>
                <a:cxnSpLocks/>
                <a:stCxn id="10" idx="3"/>
                <a:endCxn id="26" idx="1"/>
              </p:cNvCxnSpPr>
              <p:nvPr/>
            </p:nvCxnSpPr>
            <p:spPr>
              <a:xfrm>
                <a:off x="2874164" y="3843744"/>
                <a:ext cx="2491713" cy="1959735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線單箭頭接點 63">
                <a:extLst>
                  <a:ext uri="{FF2B5EF4-FFF2-40B4-BE49-F238E27FC236}">
                    <a16:creationId xmlns:a16="http://schemas.microsoft.com/office/drawing/2014/main" id="{CCB95067-01E3-91E3-CB65-CD4A5FE25E0D}"/>
                  </a:ext>
                </a:extLst>
              </p:cNvPr>
              <p:cNvCxnSpPr>
                <a:cxnSpLocks/>
                <a:stCxn id="25" idx="3"/>
                <a:endCxn id="35" idx="1"/>
              </p:cNvCxnSpPr>
              <p:nvPr/>
            </p:nvCxnSpPr>
            <p:spPr>
              <a:xfrm>
                <a:off x="6853314" y="4983283"/>
                <a:ext cx="2276008" cy="342135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>
                <a:extLst>
                  <a:ext uri="{FF2B5EF4-FFF2-40B4-BE49-F238E27FC236}">
                    <a16:creationId xmlns:a16="http://schemas.microsoft.com/office/drawing/2014/main" id="{11667DF2-D28E-353F-0AEC-B78DC7D344FE}"/>
                  </a:ext>
                </a:extLst>
              </p:cNvPr>
              <p:cNvCxnSpPr>
                <a:cxnSpLocks/>
                <a:stCxn id="26" idx="3"/>
                <a:endCxn id="35" idx="1"/>
              </p:cNvCxnSpPr>
              <p:nvPr/>
            </p:nvCxnSpPr>
            <p:spPr>
              <a:xfrm flipV="1">
                <a:off x="6867070" y="5325418"/>
                <a:ext cx="2262252" cy="478061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>
                <a:extLst>
                  <a:ext uri="{FF2B5EF4-FFF2-40B4-BE49-F238E27FC236}">
                    <a16:creationId xmlns:a16="http://schemas.microsoft.com/office/drawing/2014/main" id="{374B4DAB-E5C1-0283-E172-FFFA0870F904}"/>
                  </a:ext>
                </a:extLst>
              </p:cNvPr>
              <p:cNvCxnSpPr>
                <a:cxnSpLocks/>
                <a:stCxn id="28" idx="3"/>
                <a:endCxn id="25" idx="1"/>
              </p:cNvCxnSpPr>
              <p:nvPr/>
            </p:nvCxnSpPr>
            <p:spPr>
              <a:xfrm flipV="1">
                <a:off x="2906217" y="4983283"/>
                <a:ext cx="2445904" cy="502817"/>
              </a:xfrm>
              <a:prstGeom prst="straightConnector1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5"/>
          <p:cNvSpPr txBox="1"/>
          <p:nvPr/>
        </p:nvSpPr>
        <p:spPr>
          <a:xfrm>
            <a:off x="1028700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290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群組 71">
            <a:extLst>
              <a:ext uri="{FF2B5EF4-FFF2-40B4-BE49-F238E27FC236}">
                <a16:creationId xmlns:a16="http://schemas.microsoft.com/office/drawing/2014/main" id="{B8EEF920-6760-2E19-53ED-4C94DAA8688E}"/>
              </a:ext>
            </a:extLst>
          </p:cNvPr>
          <p:cNvGrpSpPr/>
          <p:nvPr/>
        </p:nvGrpSpPr>
        <p:grpSpPr>
          <a:xfrm>
            <a:off x="381000" y="2476500"/>
            <a:ext cx="3780000" cy="7467600"/>
            <a:chOff x="1028700" y="2475255"/>
            <a:chExt cx="4000500" cy="7087845"/>
          </a:xfrm>
        </p:grpSpPr>
        <p:sp>
          <p:nvSpPr>
            <p:cNvPr id="5" name="Freeform 5"/>
            <p:cNvSpPr/>
            <p:nvPr/>
          </p:nvSpPr>
          <p:spPr>
            <a:xfrm>
              <a:off x="1028700" y="2475255"/>
              <a:ext cx="4000500" cy="7087845"/>
            </a:xfrm>
            <a:custGeom>
              <a:avLst/>
              <a:gdLst/>
              <a:ahLst/>
              <a:cxnLst/>
              <a:rect l="l" t="t" r="r" b="b"/>
              <a:pathLst>
                <a:path w="1795084" h="1109349">
                  <a:moveTo>
                    <a:pt x="1670624" y="1109349"/>
                  </a:moveTo>
                  <a:lnTo>
                    <a:pt x="124460" y="1109349"/>
                  </a:lnTo>
                  <a:cubicBezTo>
                    <a:pt x="55880" y="1109349"/>
                    <a:pt x="0" y="1053469"/>
                    <a:pt x="0" y="9848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0624" y="0"/>
                  </a:lnTo>
                  <a:cubicBezTo>
                    <a:pt x="1739204" y="0"/>
                    <a:pt x="1795084" y="55880"/>
                    <a:pt x="1795084" y="124460"/>
                  </a:cubicBezTo>
                  <a:lnTo>
                    <a:pt x="1795084" y="984889"/>
                  </a:lnTo>
                  <a:cubicBezTo>
                    <a:pt x="1795084" y="1053469"/>
                    <a:pt x="1739204" y="1109349"/>
                    <a:pt x="1670624" y="11093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97CAC0B-A212-91AB-6A27-C7AD5C157FD9}"/>
                </a:ext>
              </a:extLst>
            </p:cNvPr>
            <p:cNvSpPr/>
            <p:nvPr/>
          </p:nvSpPr>
          <p:spPr>
            <a:xfrm>
              <a:off x="2099761" y="2628900"/>
              <a:ext cx="1858378" cy="619775"/>
            </a:xfrm>
            <a:custGeom>
              <a:avLst/>
              <a:gdLst/>
              <a:ahLst/>
              <a:cxnLst/>
              <a:rect l="l" t="t" r="r" b="b"/>
              <a:pathLst>
                <a:path w="4702548" h="1913890">
                  <a:moveTo>
                    <a:pt x="4702548" y="956945"/>
                  </a:moveTo>
                  <a:lnTo>
                    <a:pt x="4702548" y="956945"/>
                  </a:lnTo>
                  <a:cubicBezTo>
                    <a:pt x="4702548" y="1485392"/>
                    <a:pt x="4274177" y="1913890"/>
                    <a:pt x="3745603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3745603" y="0"/>
                  </a:lnTo>
                  <a:cubicBezTo>
                    <a:pt x="4274050" y="0"/>
                    <a:pt x="4702548" y="428371"/>
                    <a:pt x="4702548" y="956945"/>
                  </a:cubicBezTo>
                  <a:close/>
                </a:path>
              </a:pathLst>
            </a:custGeom>
            <a:solidFill>
              <a:srgbClr val="FFC82C"/>
            </a:solidFill>
          </p:spPr>
          <p:txBody>
            <a:bodyPr/>
            <a:lstStyle/>
            <a:p>
              <a:pPr algn="ctr">
                <a:lnSpc>
                  <a:spcPts val="4000"/>
                </a:lnSpc>
              </a:pPr>
              <a:r>
                <a:rPr lang="en-US" altLang="zh-TW" sz="28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nlu</a:t>
              </a:r>
              <a:endParaRPr lang="zh-TW" altLang="en-US" sz="28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C82903A7-4CF3-E7A4-8B9F-51EEF9B84808}"/>
              </a:ext>
            </a:extLst>
          </p:cNvPr>
          <p:cNvSpPr txBox="1"/>
          <p:nvPr/>
        </p:nvSpPr>
        <p:spPr>
          <a:xfrm>
            <a:off x="1028700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資料庫設計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2" name="Table 6">
            <a:extLst>
              <a:ext uri="{FF2B5EF4-FFF2-40B4-BE49-F238E27FC236}">
                <a16:creationId xmlns:a16="http://schemas.microsoft.com/office/drawing/2014/main" id="{1F8F3153-B5BF-CBD7-86D2-C26D3873D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465691"/>
              </p:ext>
            </p:extLst>
          </p:nvPr>
        </p:nvGraphicFramePr>
        <p:xfrm>
          <a:off x="646200" y="3631320"/>
          <a:ext cx="3240000" cy="1712699"/>
        </p:xfrm>
        <a:graphic>
          <a:graphicData uri="http://schemas.openxmlformats.org/drawingml/2006/table">
            <a:tbl>
              <a:tblPr/>
              <a:tblGrid>
                <a:gridCol w="16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09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4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4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  <a:endParaRPr 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p_name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varchar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9" name="Group 4">
            <a:extLst>
              <a:ext uri="{FF2B5EF4-FFF2-40B4-BE49-F238E27FC236}">
                <a16:creationId xmlns:a16="http://schemas.microsoft.com/office/drawing/2014/main" id="{F8A66879-107C-EEDA-B643-4095FFA914C6}"/>
              </a:ext>
            </a:extLst>
          </p:cNvPr>
          <p:cNvGrpSpPr/>
          <p:nvPr/>
        </p:nvGrpSpPr>
        <p:grpSpPr>
          <a:xfrm>
            <a:off x="4413413" y="2476500"/>
            <a:ext cx="3780000" cy="7477991"/>
            <a:chOff x="0" y="0"/>
            <a:chExt cx="1795084" cy="1109349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DA1A13F3-181D-C55B-B9A8-05BC2C6C6746}"/>
                </a:ext>
              </a:extLst>
            </p:cNvPr>
            <p:cNvSpPr/>
            <p:nvPr/>
          </p:nvSpPr>
          <p:spPr>
            <a:xfrm>
              <a:off x="0" y="0"/>
              <a:ext cx="1795084" cy="1109349"/>
            </a:xfrm>
            <a:custGeom>
              <a:avLst/>
              <a:gdLst/>
              <a:ahLst/>
              <a:cxnLst/>
              <a:rect l="l" t="t" r="r" b="b"/>
              <a:pathLst>
                <a:path w="1795084" h="1109349">
                  <a:moveTo>
                    <a:pt x="1670624" y="1109349"/>
                  </a:moveTo>
                  <a:lnTo>
                    <a:pt x="124460" y="1109349"/>
                  </a:lnTo>
                  <a:cubicBezTo>
                    <a:pt x="55880" y="1109349"/>
                    <a:pt x="0" y="1053469"/>
                    <a:pt x="0" y="9848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0624" y="0"/>
                  </a:lnTo>
                  <a:cubicBezTo>
                    <a:pt x="1739204" y="0"/>
                    <a:pt x="1795084" y="55880"/>
                    <a:pt x="1795084" y="124460"/>
                  </a:cubicBezTo>
                  <a:lnTo>
                    <a:pt x="1795084" y="984889"/>
                  </a:lnTo>
                  <a:cubicBezTo>
                    <a:pt x="1795084" y="1053469"/>
                    <a:pt x="1739204" y="1109349"/>
                    <a:pt x="1670624" y="11093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61" name="Table 6">
            <a:extLst>
              <a:ext uri="{FF2B5EF4-FFF2-40B4-BE49-F238E27FC236}">
                <a16:creationId xmlns:a16="http://schemas.microsoft.com/office/drawing/2014/main" id="{9A656B0F-B91A-F7B6-8D73-6F49E260D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66303"/>
              </p:ext>
            </p:extLst>
          </p:nvPr>
        </p:nvGraphicFramePr>
        <p:xfrm>
          <a:off x="4688213" y="3631320"/>
          <a:ext cx="3240000" cy="5119799"/>
        </p:xfrm>
        <a:graphic>
          <a:graphicData uri="http://schemas.openxmlformats.org/drawingml/2006/table">
            <a:tbl>
              <a:tblPr/>
              <a:tblGrid>
                <a:gridCol w="16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09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4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4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  <a:endParaRPr 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ID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Int 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p_name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varchar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758496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picture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text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914971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content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text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414580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price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int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438258"/>
                  </a:ext>
                </a:extLst>
              </a:tr>
            </a:tbl>
          </a:graphicData>
        </a:graphic>
      </p:graphicFrame>
      <p:sp>
        <p:nvSpPr>
          <p:cNvPr id="62" name="Freeform 8">
            <a:extLst>
              <a:ext uri="{FF2B5EF4-FFF2-40B4-BE49-F238E27FC236}">
                <a16:creationId xmlns:a16="http://schemas.microsoft.com/office/drawing/2014/main" id="{05109215-FE9A-232B-AC65-693A6E6A06B0}"/>
              </a:ext>
            </a:extLst>
          </p:cNvPr>
          <p:cNvSpPr/>
          <p:nvPr/>
        </p:nvSpPr>
        <p:spPr>
          <a:xfrm>
            <a:off x="5374224" y="2635406"/>
            <a:ext cx="1858378" cy="619775"/>
          </a:xfrm>
          <a:custGeom>
            <a:avLst/>
            <a:gdLst/>
            <a:ahLst/>
            <a:cxnLst/>
            <a:rect l="l" t="t" r="r" b="b"/>
            <a:pathLst>
              <a:path w="4702548" h="1913890">
                <a:moveTo>
                  <a:pt x="4702548" y="956945"/>
                </a:moveTo>
                <a:lnTo>
                  <a:pt x="4702548" y="956945"/>
                </a:lnTo>
                <a:cubicBezTo>
                  <a:pt x="4702548" y="1485392"/>
                  <a:pt x="4274177" y="1913890"/>
                  <a:pt x="3745603" y="1913890"/>
                </a:cubicBezTo>
                <a:lnTo>
                  <a:pt x="956945" y="1913890"/>
                </a:lnTo>
                <a:cubicBezTo>
                  <a:pt x="428371" y="1913890"/>
                  <a:pt x="0" y="1485392"/>
                  <a:pt x="0" y="956945"/>
                </a:cubicBezTo>
                <a:lnTo>
                  <a:pt x="0" y="956945"/>
                </a:lnTo>
                <a:cubicBezTo>
                  <a:pt x="0" y="428371"/>
                  <a:pt x="428371" y="0"/>
                  <a:pt x="956945" y="0"/>
                </a:cubicBezTo>
                <a:lnTo>
                  <a:pt x="3745603" y="0"/>
                </a:lnTo>
                <a:cubicBezTo>
                  <a:pt x="4274050" y="0"/>
                  <a:pt x="4702548" y="428371"/>
                  <a:pt x="4702548" y="956945"/>
                </a:cubicBezTo>
                <a:close/>
              </a:path>
            </a:pathLst>
          </a:custGeom>
          <a:solidFill>
            <a:srgbClr val="FFC82C"/>
          </a:solidFill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altLang="zh-TW" sz="28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product</a:t>
            </a:r>
            <a:endParaRPr lang="zh-TW" altLang="en-US" sz="2800" b="1" dirty="0">
              <a:solidFill>
                <a:schemeClr val="bg1"/>
              </a:solidFill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3" name="Group 4">
            <a:extLst>
              <a:ext uri="{FF2B5EF4-FFF2-40B4-BE49-F238E27FC236}">
                <a16:creationId xmlns:a16="http://schemas.microsoft.com/office/drawing/2014/main" id="{7283659F-A4EA-52CA-09B3-36A1BEF4AFED}"/>
              </a:ext>
            </a:extLst>
          </p:cNvPr>
          <p:cNvGrpSpPr/>
          <p:nvPr/>
        </p:nvGrpSpPr>
        <p:grpSpPr>
          <a:xfrm>
            <a:off x="8445826" y="2462614"/>
            <a:ext cx="3780000" cy="7477991"/>
            <a:chOff x="0" y="0"/>
            <a:chExt cx="1795084" cy="1109349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38E6F001-8279-A93C-5FF1-C2A35D565261}"/>
                </a:ext>
              </a:extLst>
            </p:cNvPr>
            <p:cNvSpPr/>
            <p:nvPr/>
          </p:nvSpPr>
          <p:spPr>
            <a:xfrm>
              <a:off x="0" y="0"/>
              <a:ext cx="1795084" cy="1109349"/>
            </a:xfrm>
            <a:custGeom>
              <a:avLst/>
              <a:gdLst/>
              <a:ahLst/>
              <a:cxnLst/>
              <a:rect l="l" t="t" r="r" b="b"/>
              <a:pathLst>
                <a:path w="1795084" h="1109349">
                  <a:moveTo>
                    <a:pt x="1670624" y="1109349"/>
                  </a:moveTo>
                  <a:lnTo>
                    <a:pt x="124460" y="1109349"/>
                  </a:lnTo>
                  <a:cubicBezTo>
                    <a:pt x="55880" y="1109349"/>
                    <a:pt x="0" y="1053469"/>
                    <a:pt x="0" y="9848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0624" y="0"/>
                  </a:lnTo>
                  <a:cubicBezTo>
                    <a:pt x="1739204" y="0"/>
                    <a:pt x="1795084" y="55880"/>
                    <a:pt x="1795084" y="124460"/>
                  </a:cubicBezTo>
                  <a:lnTo>
                    <a:pt x="1795084" y="984889"/>
                  </a:lnTo>
                  <a:cubicBezTo>
                    <a:pt x="1795084" y="1053469"/>
                    <a:pt x="1739204" y="1109349"/>
                    <a:pt x="1670624" y="11093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65" name="Table 6">
            <a:extLst>
              <a:ext uri="{FF2B5EF4-FFF2-40B4-BE49-F238E27FC236}">
                <a16:creationId xmlns:a16="http://schemas.microsoft.com/office/drawing/2014/main" id="{27620196-C808-0C13-711C-DCC1C384C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9266"/>
              </p:ext>
            </p:extLst>
          </p:nvPr>
        </p:nvGraphicFramePr>
        <p:xfrm>
          <a:off x="8715826" y="3641709"/>
          <a:ext cx="3240000" cy="5119799"/>
        </p:xfrm>
        <a:graphic>
          <a:graphicData uri="http://schemas.openxmlformats.org/drawingml/2006/table">
            <a:tbl>
              <a:tblPr/>
              <a:tblGrid>
                <a:gridCol w="16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09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4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4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  <a:endParaRPr 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p_id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int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p_num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int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051704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p_name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varchar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53117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p_price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int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374654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p_img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text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286773"/>
                  </a:ext>
                </a:extLst>
              </a:tr>
            </a:tbl>
          </a:graphicData>
        </a:graphic>
      </p:graphicFrame>
      <p:sp>
        <p:nvSpPr>
          <p:cNvPr id="66" name="Freeform 8">
            <a:extLst>
              <a:ext uri="{FF2B5EF4-FFF2-40B4-BE49-F238E27FC236}">
                <a16:creationId xmlns:a16="http://schemas.microsoft.com/office/drawing/2014/main" id="{CC7205DA-99B2-5859-4786-CB5A368B2170}"/>
              </a:ext>
            </a:extLst>
          </p:cNvPr>
          <p:cNvSpPr/>
          <p:nvPr/>
        </p:nvSpPr>
        <p:spPr>
          <a:xfrm>
            <a:off x="9406637" y="2635405"/>
            <a:ext cx="1858378" cy="619775"/>
          </a:xfrm>
          <a:custGeom>
            <a:avLst/>
            <a:gdLst/>
            <a:ahLst/>
            <a:cxnLst/>
            <a:rect l="l" t="t" r="r" b="b"/>
            <a:pathLst>
              <a:path w="4702548" h="1913890">
                <a:moveTo>
                  <a:pt x="4702548" y="956945"/>
                </a:moveTo>
                <a:lnTo>
                  <a:pt x="4702548" y="956945"/>
                </a:lnTo>
                <a:cubicBezTo>
                  <a:pt x="4702548" y="1485392"/>
                  <a:pt x="4274177" y="1913890"/>
                  <a:pt x="3745603" y="1913890"/>
                </a:cubicBezTo>
                <a:lnTo>
                  <a:pt x="956945" y="1913890"/>
                </a:lnTo>
                <a:cubicBezTo>
                  <a:pt x="428371" y="1913890"/>
                  <a:pt x="0" y="1485392"/>
                  <a:pt x="0" y="956945"/>
                </a:cubicBezTo>
                <a:lnTo>
                  <a:pt x="0" y="956945"/>
                </a:lnTo>
                <a:cubicBezTo>
                  <a:pt x="0" y="428371"/>
                  <a:pt x="428371" y="0"/>
                  <a:pt x="956945" y="0"/>
                </a:cubicBezTo>
                <a:lnTo>
                  <a:pt x="3745603" y="0"/>
                </a:lnTo>
                <a:cubicBezTo>
                  <a:pt x="4274050" y="0"/>
                  <a:pt x="4702548" y="428371"/>
                  <a:pt x="4702548" y="956945"/>
                </a:cubicBezTo>
                <a:close/>
              </a:path>
            </a:pathLst>
          </a:custGeom>
          <a:solidFill>
            <a:srgbClr val="FFC82C"/>
          </a:solidFill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altLang="zh-TW" sz="28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cart</a:t>
            </a:r>
            <a:endParaRPr lang="zh-TW" altLang="en-US" sz="2800" b="1" dirty="0">
              <a:solidFill>
                <a:schemeClr val="bg1"/>
              </a:solidFill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AEF30CB6-7D06-464A-A3E9-9061C770A133}"/>
              </a:ext>
            </a:extLst>
          </p:cNvPr>
          <p:cNvGrpSpPr/>
          <p:nvPr/>
        </p:nvGrpSpPr>
        <p:grpSpPr>
          <a:xfrm>
            <a:off x="12495826" y="2466109"/>
            <a:ext cx="5453399" cy="7477991"/>
            <a:chOff x="0" y="0"/>
            <a:chExt cx="1795084" cy="1109349"/>
          </a:xfrm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9FA19187-6479-99AC-15B2-3BFA3F73D994}"/>
                </a:ext>
              </a:extLst>
            </p:cNvPr>
            <p:cNvSpPr/>
            <p:nvPr/>
          </p:nvSpPr>
          <p:spPr>
            <a:xfrm>
              <a:off x="0" y="0"/>
              <a:ext cx="1795084" cy="1109349"/>
            </a:xfrm>
            <a:custGeom>
              <a:avLst/>
              <a:gdLst/>
              <a:ahLst/>
              <a:cxnLst/>
              <a:rect l="l" t="t" r="r" b="b"/>
              <a:pathLst>
                <a:path w="1795084" h="1109349">
                  <a:moveTo>
                    <a:pt x="1670624" y="1109349"/>
                  </a:moveTo>
                  <a:lnTo>
                    <a:pt x="124460" y="1109349"/>
                  </a:lnTo>
                  <a:cubicBezTo>
                    <a:pt x="55880" y="1109349"/>
                    <a:pt x="0" y="1053469"/>
                    <a:pt x="0" y="9848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0624" y="0"/>
                  </a:lnTo>
                  <a:cubicBezTo>
                    <a:pt x="1739204" y="0"/>
                    <a:pt x="1795084" y="55880"/>
                    <a:pt x="1795084" y="124460"/>
                  </a:cubicBezTo>
                  <a:lnTo>
                    <a:pt x="1795084" y="984889"/>
                  </a:lnTo>
                  <a:cubicBezTo>
                    <a:pt x="1795084" y="1053469"/>
                    <a:pt x="1739204" y="1109349"/>
                    <a:pt x="1670624" y="11093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69" name="Table 6">
            <a:extLst>
              <a:ext uri="{FF2B5EF4-FFF2-40B4-BE49-F238E27FC236}">
                <a16:creationId xmlns:a16="http://schemas.microsoft.com/office/drawing/2014/main" id="{1350898B-F74F-5885-CA17-F535D4E5D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548471"/>
              </p:ext>
            </p:extLst>
          </p:nvPr>
        </p:nvGraphicFramePr>
        <p:xfrm>
          <a:off x="12801600" y="3668410"/>
          <a:ext cx="4824000" cy="5971574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09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4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欄位名稱</a:t>
                      </a:r>
                      <a:endParaRPr 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4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  <a:endParaRPr 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checkout_id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int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account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varchar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1834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product_name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text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800042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product_amount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text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557740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total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int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004100"/>
                  </a:ext>
                </a:extLst>
              </a:tr>
              <a:tr h="8517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date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date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07384"/>
                  </a:ext>
                </a:extLst>
              </a:tr>
            </a:tbl>
          </a:graphicData>
        </a:graphic>
      </p:graphicFrame>
      <p:sp>
        <p:nvSpPr>
          <p:cNvPr id="70" name="Freeform 8">
            <a:extLst>
              <a:ext uri="{FF2B5EF4-FFF2-40B4-BE49-F238E27FC236}">
                <a16:creationId xmlns:a16="http://schemas.microsoft.com/office/drawing/2014/main" id="{5C8F97EF-5C71-9528-275F-4A2901ED295D}"/>
              </a:ext>
            </a:extLst>
          </p:cNvPr>
          <p:cNvSpPr/>
          <p:nvPr/>
        </p:nvSpPr>
        <p:spPr>
          <a:xfrm>
            <a:off x="14293336" y="2635404"/>
            <a:ext cx="1858378" cy="619775"/>
          </a:xfrm>
          <a:custGeom>
            <a:avLst/>
            <a:gdLst/>
            <a:ahLst/>
            <a:cxnLst/>
            <a:rect l="l" t="t" r="r" b="b"/>
            <a:pathLst>
              <a:path w="4702548" h="1913890">
                <a:moveTo>
                  <a:pt x="4702548" y="956945"/>
                </a:moveTo>
                <a:lnTo>
                  <a:pt x="4702548" y="956945"/>
                </a:lnTo>
                <a:cubicBezTo>
                  <a:pt x="4702548" y="1485392"/>
                  <a:pt x="4274177" y="1913890"/>
                  <a:pt x="3745603" y="1913890"/>
                </a:cubicBezTo>
                <a:lnTo>
                  <a:pt x="956945" y="1913890"/>
                </a:lnTo>
                <a:cubicBezTo>
                  <a:pt x="428371" y="1913890"/>
                  <a:pt x="0" y="1485392"/>
                  <a:pt x="0" y="956945"/>
                </a:cubicBezTo>
                <a:lnTo>
                  <a:pt x="0" y="956945"/>
                </a:lnTo>
                <a:cubicBezTo>
                  <a:pt x="0" y="428371"/>
                  <a:pt x="428371" y="0"/>
                  <a:pt x="956945" y="0"/>
                </a:cubicBezTo>
                <a:lnTo>
                  <a:pt x="3745603" y="0"/>
                </a:lnTo>
                <a:cubicBezTo>
                  <a:pt x="4274050" y="0"/>
                  <a:pt x="4702548" y="428371"/>
                  <a:pt x="4702548" y="956945"/>
                </a:cubicBezTo>
                <a:close/>
              </a:path>
            </a:pathLst>
          </a:custGeom>
          <a:solidFill>
            <a:srgbClr val="FFC82C"/>
          </a:solidFill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altLang="zh-TW" sz="28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checkout</a:t>
            </a:r>
            <a:endParaRPr lang="zh-TW" altLang="en-US" sz="2800" b="1" dirty="0">
              <a:solidFill>
                <a:schemeClr val="bg1"/>
              </a:solidFill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6832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932534" y="10863167"/>
            <a:ext cx="423333" cy="105833"/>
          </a:xfrm>
          <a:custGeom>
            <a:avLst/>
            <a:gdLst/>
            <a:ahLst/>
            <a:cxnLst/>
            <a:rect l="l" t="t" r="r" b="b"/>
            <a:pathLst>
              <a:path w="423333" h="105833">
                <a:moveTo>
                  <a:pt x="0" y="0"/>
                </a:moveTo>
                <a:lnTo>
                  <a:pt x="423334" y="0"/>
                </a:lnTo>
                <a:lnTo>
                  <a:pt x="423334" y="105833"/>
                </a:lnTo>
                <a:lnTo>
                  <a:pt x="0" y="105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系統開發流程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6858000" y="1028700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Lionfree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伺服器架設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0F828CA-AB05-D279-F9FC-96476CA1CC1B}"/>
              </a:ext>
            </a:extLst>
          </p:cNvPr>
          <p:cNvGrpSpPr/>
          <p:nvPr/>
        </p:nvGrpSpPr>
        <p:grpSpPr>
          <a:xfrm>
            <a:off x="1028700" y="2978886"/>
            <a:ext cx="16230600" cy="2317014"/>
            <a:chOff x="1028700" y="2978886"/>
            <a:chExt cx="16230600" cy="2317014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9A3FC0F0-C888-3020-1B2E-4611DF34F6C4}"/>
                </a:ext>
              </a:extLst>
            </p:cNvPr>
            <p:cNvGrpSpPr/>
            <p:nvPr/>
          </p:nvGrpSpPr>
          <p:grpSpPr>
            <a:xfrm>
              <a:off x="1028700" y="2978886"/>
              <a:ext cx="16230600" cy="2317014"/>
              <a:chOff x="1028700" y="2978886"/>
              <a:chExt cx="16230600" cy="2317014"/>
            </a:xfrm>
          </p:grpSpPr>
          <p:grpSp>
            <p:nvGrpSpPr>
              <p:cNvPr id="30" name="Group 2">
                <a:extLst>
                  <a:ext uri="{FF2B5EF4-FFF2-40B4-BE49-F238E27FC236}">
                    <a16:creationId xmlns:a16="http://schemas.microsoft.com/office/drawing/2014/main" id="{07599DDD-A303-A8FB-5871-4421F054F845}"/>
                  </a:ext>
                </a:extLst>
              </p:cNvPr>
              <p:cNvGrpSpPr/>
              <p:nvPr/>
            </p:nvGrpSpPr>
            <p:grpSpPr>
              <a:xfrm>
                <a:off x="1028700" y="2978886"/>
                <a:ext cx="16230600" cy="2317014"/>
                <a:chOff x="0" y="0"/>
                <a:chExt cx="2679082" cy="988583"/>
              </a:xfrm>
            </p:grpSpPr>
            <p:sp>
              <p:nvSpPr>
                <p:cNvPr id="35" name="Freeform 3">
                  <a:extLst>
                    <a:ext uri="{FF2B5EF4-FFF2-40B4-BE49-F238E27FC236}">
                      <a16:creationId xmlns:a16="http://schemas.microsoft.com/office/drawing/2014/main" id="{1AE6E6E0-00E4-B867-A153-C4336EE0EA3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31" name="Group 16">
                <a:extLst>
                  <a:ext uri="{FF2B5EF4-FFF2-40B4-BE49-F238E27FC236}">
                    <a16:creationId xmlns:a16="http://schemas.microsoft.com/office/drawing/2014/main" id="{A0367E29-D8ED-3BD2-E7C2-C9EED7A6AB1A}"/>
                  </a:ext>
                </a:extLst>
              </p:cNvPr>
              <p:cNvGrpSpPr/>
              <p:nvPr/>
            </p:nvGrpSpPr>
            <p:grpSpPr>
              <a:xfrm>
                <a:off x="5410200" y="3555904"/>
                <a:ext cx="11653865" cy="1090336"/>
                <a:chOff x="-204676" y="23155"/>
                <a:chExt cx="6328328" cy="1453781"/>
              </a:xfrm>
            </p:grpSpPr>
            <p:sp>
              <p:nvSpPr>
                <p:cNvPr id="33" name="TextBox 17">
                  <a:extLst>
                    <a:ext uri="{FF2B5EF4-FFF2-40B4-BE49-F238E27FC236}">
                      <a16:creationId xmlns:a16="http://schemas.microsoft.com/office/drawing/2014/main" id="{C2CC9E7A-1623-2A6B-3A3B-A2337F7F2EA1}"/>
                    </a:ext>
                  </a:extLst>
                </p:cNvPr>
                <p:cNvSpPr txBox="1"/>
                <p:nvPr/>
              </p:nvSpPr>
              <p:spPr>
                <a:xfrm>
                  <a:off x="-204676" y="964488"/>
                  <a:ext cx="6328328" cy="51244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3150"/>
                    </a:lnSpc>
                  </a:pPr>
                  <a:r>
                    <a:rPr lang="zh-TW" altLang="en-US" sz="2600" b="1" dirty="0">
                      <a:effectLst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申請</a:t>
                  </a:r>
                  <a:r>
                    <a:rPr lang="en-US" altLang="zh-TW" sz="2600" b="1" dirty="0">
                      <a:effectLst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Lionfree</a:t>
                  </a:r>
                  <a:r>
                    <a:rPr lang="zh-TW" altLang="en-US" sz="2600" b="1" dirty="0">
                      <a:effectLst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帳號後，撰寫</a:t>
                  </a:r>
                  <a:r>
                    <a:rPr lang="en-US" altLang="zh-TW" sz="2600" b="1" dirty="0">
                      <a:effectLst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php</a:t>
                  </a:r>
                  <a:r>
                    <a:rPr lang="zh-TW" altLang="en-US" sz="2600" b="1" dirty="0">
                      <a:effectLst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Times New Roman" panose="02020603050405020304" pitchFamily="18" charset="0"/>
                    </a:rPr>
                    <a:t>檔案</a:t>
                  </a:r>
                  <a:endParaRPr 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4" name="TextBox 18">
                  <a:extLst>
                    <a:ext uri="{FF2B5EF4-FFF2-40B4-BE49-F238E27FC236}">
                      <a16:creationId xmlns:a16="http://schemas.microsoft.com/office/drawing/2014/main" id="{78E0C7AD-0CAF-6DAC-203C-470FFED6763F}"/>
                    </a:ext>
                  </a:extLst>
                </p:cNvPr>
                <p:cNvSpPr txBox="1"/>
                <p:nvPr/>
              </p:nvSpPr>
              <p:spPr>
                <a:xfrm>
                  <a:off x="-204676" y="23155"/>
                  <a:ext cx="6328328" cy="7293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4500"/>
                    </a:lnSpc>
                  </a:pPr>
                  <a:r>
                    <a:rPr 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# 1</a:t>
                  </a:r>
                </a:p>
              </p:txBody>
            </p:sp>
          </p:grpSp>
        </p:grpSp>
        <p:pic>
          <p:nvPicPr>
            <p:cNvPr id="1026" name="Picture 2" descr="Lionfree">
              <a:extLst>
                <a:ext uri="{FF2B5EF4-FFF2-40B4-BE49-F238E27FC236}">
                  <a16:creationId xmlns:a16="http://schemas.microsoft.com/office/drawing/2014/main" id="{D5076F93-2326-0EBF-0090-3A8EE1960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103" y="3682255"/>
              <a:ext cx="2328395" cy="963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6F90C8F-D39C-F63C-CFEC-44E4F28FCF68}"/>
              </a:ext>
            </a:extLst>
          </p:cNvPr>
          <p:cNvGrpSpPr/>
          <p:nvPr/>
        </p:nvGrpSpPr>
        <p:grpSpPr>
          <a:xfrm>
            <a:off x="1028700" y="6261110"/>
            <a:ext cx="16230600" cy="2317014"/>
            <a:chOff x="1028700" y="6261110"/>
            <a:chExt cx="16230600" cy="2317014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8CA0F893-0B5F-F31A-060C-A521B1ED4098}"/>
                </a:ext>
              </a:extLst>
            </p:cNvPr>
            <p:cNvGrpSpPr/>
            <p:nvPr/>
          </p:nvGrpSpPr>
          <p:grpSpPr>
            <a:xfrm>
              <a:off x="1028700" y="6261110"/>
              <a:ext cx="16230600" cy="2317014"/>
              <a:chOff x="1028700" y="2978886"/>
              <a:chExt cx="16230600" cy="2317014"/>
            </a:xfrm>
          </p:grpSpPr>
          <p:grpSp>
            <p:nvGrpSpPr>
              <p:cNvPr id="24" name="Group 2">
                <a:extLst>
                  <a:ext uri="{FF2B5EF4-FFF2-40B4-BE49-F238E27FC236}">
                    <a16:creationId xmlns:a16="http://schemas.microsoft.com/office/drawing/2014/main" id="{846F3827-9A01-FF0F-E058-412AFA698992}"/>
                  </a:ext>
                </a:extLst>
              </p:cNvPr>
              <p:cNvGrpSpPr/>
              <p:nvPr/>
            </p:nvGrpSpPr>
            <p:grpSpPr>
              <a:xfrm>
                <a:off x="1028700" y="2978886"/>
                <a:ext cx="16230600" cy="2317014"/>
                <a:chOff x="0" y="0"/>
                <a:chExt cx="2679082" cy="988583"/>
              </a:xfrm>
            </p:grpSpPr>
            <p:sp>
              <p:nvSpPr>
                <p:cNvPr id="28" name="Freeform 3">
                  <a:extLst>
                    <a:ext uri="{FF2B5EF4-FFF2-40B4-BE49-F238E27FC236}">
                      <a16:creationId xmlns:a16="http://schemas.microsoft.com/office/drawing/2014/main" id="{605CF4B0-3944-4402-248B-C9369EE1CF3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25" name="Group 16">
                <a:extLst>
                  <a:ext uri="{FF2B5EF4-FFF2-40B4-BE49-F238E27FC236}">
                    <a16:creationId xmlns:a16="http://schemas.microsoft.com/office/drawing/2014/main" id="{6BF14217-E0A0-7E52-255F-FCD9CA776CFF}"/>
                  </a:ext>
                </a:extLst>
              </p:cNvPr>
              <p:cNvGrpSpPr/>
              <p:nvPr/>
            </p:nvGrpSpPr>
            <p:grpSpPr>
              <a:xfrm>
                <a:off x="5410200" y="3555904"/>
                <a:ext cx="11653865" cy="1090336"/>
                <a:chOff x="-204676" y="23155"/>
                <a:chExt cx="6328328" cy="1453781"/>
              </a:xfrm>
            </p:grpSpPr>
            <p:sp>
              <p:nvSpPr>
                <p:cNvPr id="26" name="TextBox 17">
                  <a:extLst>
                    <a:ext uri="{FF2B5EF4-FFF2-40B4-BE49-F238E27FC236}">
                      <a16:creationId xmlns:a16="http://schemas.microsoft.com/office/drawing/2014/main" id="{7134661A-CA73-1101-6767-40EAE4149236}"/>
                    </a:ext>
                  </a:extLst>
                </p:cNvPr>
                <p:cNvSpPr txBox="1"/>
                <p:nvPr/>
              </p:nvSpPr>
              <p:spPr>
                <a:xfrm>
                  <a:off x="-204676" y="964488"/>
                  <a:ext cx="6328328" cy="51244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3150"/>
                    </a:lnSpc>
                  </a:pPr>
                  <a:r>
                    <a:rPr lang="zh-TW" altLang="en-US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建立其使用之資料庫，使</a:t>
                  </a:r>
                  <a:r>
                    <a:rPr lang="en-US" altLang="zh-TW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php</a:t>
                  </a:r>
                  <a:r>
                    <a:rPr lang="zh-TW" altLang="en-US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檔案可新增</a:t>
                  </a:r>
                  <a:r>
                    <a:rPr lang="en-US" altLang="zh-TW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/</a:t>
                  </a:r>
                  <a:r>
                    <a:rPr lang="zh-TW" altLang="en-US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刪除</a:t>
                  </a:r>
                  <a:r>
                    <a:rPr lang="en-US" altLang="zh-TW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/</a:t>
                  </a:r>
                  <a:r>
                    <a:rPr lang="zh-TW" altLang="en-US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修改</a:t>
                  </a:r>
                  <a:r>
                    <a:rPr lang="en-US" altLang="zh-TW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/</a:t>
                  </a:r>
                  <a:r>
                    <a:rPr lang="zh-TW" altLang="en-US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查詢資料庫內容</a:t>
                  </a:r>
                  <a:endParaRPr 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7" name="TextBox 18">
                  <a:extLst>
                    <a:ext uri="{FF2B5EF4-FFF2-40B4-BE49-F238E27FC236}">
                      <a16:creationId xmlns:a16="http://schemas.microsoft.com/office/drawing/2014/main" id="{44ABE162-F967-1EAB-4FAE-256900308033}"/>
                    </a:ext>
                  </a:extLst>
                </p:cNvPr>
                <p:cNvSpPr txBox="1"/>
                <p:nvPr/>
              </p:nvSpPr>
              <p:spPr>
                <a:xfrm>
                  <a:off x="-204676" y="23155"/>
                  <a:ext cx="6328328" cy="72934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4500"/>
                    </a:lnSpc>
                  </a:pPr>
                  <a:r>
                    <a:rPr 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# </a:t>
                  </a:r>
                  <a:r>
                    <a:rPr lang="en-US" altLang="zh-TW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2</a:t>
                  </a:r>
                  <a:endPara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pic>
          <p:nvPicPr>
            <p:cNvPr id="1028" name="Picture 4" descr="phpMyAdmin">
              <a:extLst>
                <a:ext uri="{FF2B5EF4-FFF2-40B4-BE49-F238E27FC236}">
                  <a16:creationId xmlns:a16="http://schemas.microsoft.com/office/drawing/2014/main" id="{C93E899B-2258-084F-40AC-F1E2F4A98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371" y="7185617"/>
              <a:ext cx="2757857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系統開發流程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6858000" y="1028700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圖片設計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40" name="群組 1039">
            <a:extLst>
              <a:ext uri="{FF2B5EF4-FFF2-40B4-BE49-F238E27FC236}">
                <a16:creationId xmlns:a16="http://schemas.microsoft.com/office/drawing/2014/main" id="{2A0D7BBD-EF33-C294-6FCF-840D873DD0BC}"/>
              </a:ext>
            </a:extLst>
          </p:cNvPr>
          <p:cNvGrpSpPr/>
          <p:nvPr/>
        </p:nvGrpSpPr>
        <p:grpSpPr>
          <a:xfrm>
            <a:off x="1490522" y="2400300"/>
            <a:ext cx="4990967" cy="3514142"/>
            <a:chOff x="1490522" y="2400300"/>
            <a:chExt cx="4990967" cy="3514142"/>
          </a:xfrm>
        </p:grpSpPr>
        <p:grpSp>
          <p:nvGrpSpPr>
            <p:cNvPr id="39" name="Group 2">
              <a:extLst>
                <a:ext uri="{FF2B5EF4-FFF2-40B4-BE49-F238E27FC236}">
                  <a16:creationId xmlns:a16="http://schemas.microsoft.com/office/drawing/2014/main" id="{7B6251AA-1B0D-9E11-A780-8C10BF30A471}"/>
                </a:ext>
              </a:extLst>
            </p:cNvPr>
            <p:cNvGrpSpPr/>
            <p:nvPr/>
          </p:nvGrpSpPr>
          <p:grpSpPr>
            <a:xfrm>
              <a:off x="1600200" y="2400300"/>
              <a:ext cx="4771614" cy="3514142"/>
              <a:chOff x="0" y="0"/>
              <a:chExt cx="3673852" cy="1808395"/>
            </a:xfrm>
            <a:solidFill>
              <a:srgbClr val="FBDD9D"/>
            </a:solidFill>
          </p:grpSpPr>
          <p:sp>
            <p:nvSpPr>
              <p:cNvPr id="40" name="Freeform 3">
                <a:extLst>
                  <a:ext uri="{FF2B5EF4-FFF2-40B4-BE49-F238E27FC236}">
                    <a16:creationId xmlns:a16="http://schemas.microsoft.com/office/drawing/2014/main" id="{9EF8DA78-AD4D-FA7B-EB7C-ADA97C3F492C}"/>
                  </a:ext>
                </a:extLst>
              </p:cNvPr>
              <p:cNvSpPr/>
              <p:nvPr/>
            </p:nvSpPr>
            <p:spPr>
              <a:xfrm>
                <a:off x="0" y="0"/>
                <a:ext cx="3673852" cy="1808395"/>
              </a:xfrm>
              <a:custGeom>
                <a:avLst/>
                <a:gdLst/>
                <a:ahLst/>
                <a:cxnLst/>
                <a:rect l="l" t="t" r="r" b="b"/>
                <a:pathLst>
                  <a:path w="3673852" h="1808395">
                    <a:moveTo>
                      <a:pt x="3549391" y="1808395"/>
                    </a:moveTo>
                    <a:lnTo>
                      <a:pt x="124460" y="1808395"/>
                    </a:lnTo>
                    <a:cubicBezTo>
                      <a:pt x="55880" y="1808395"/>
                      <a:pt x="0" y="1752515"/>
                      <a:pt x="0" y="16839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392" y="0"/>
                    </a:lnTo>
                    <a:cubicBezTo>
                      <a:pt x="3617972" y="0"/>
                      <a:pt x="3673852" y="55880"/>
                      <a:pt x="3673852" y="124460"/>
                    </a:cubicBezTo>
                    <a:lnTo>
                      <a:pt x="3673852" y="1683935"/>
                    </a:lnTo>
                    <a:cubicBezTo>
                      <a:pt x="3673852" y="1752515"/>
                      <a:pt x="3617972" y="1808395"/>
                      <a:pt x="3549392" y="1808395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42" name="Group 2">
              <a:extLst>
                <a:ext uri="{FF2B5EF4-FFF2-40B4-BE49-F238E27FC236}">
                  <a16:creationId xmlns:a16="http://schemas.microsoft.com/office/drawing/2014/main" id="{F7176699-8AAB-DF05-23BA-8376E3D94904}"/>
                </a:ext>
              </a:extLst>
            </p:cNvPr>
            <p:cNvGrpSpPr/>
            <p:nvPr/>
          </p:nvGrpSpPr>
          <p:grpSpPr>
            <a:xfrm>
              <a:off x="1826006" y="2525132"/>
              <a:ext cx="4320000" cy="2659576"/>
              <a:chOff x="0" y="0"/>
              <a:chExt cx="3673852" cy="1808395"/>
            </a:xfrm>
            <a:solidFill>
              <a:schemeClr val="bg1"/>
            </a:solidFill>
          </p:grpSpPr>
          <p:sp>
            <p:nvSpPr>
              <p:cNvPr id="43" name="Freeform 3">
                <a:extLst>
                  <a:ext uri="{FF2B5EF4-FFF2-40B4-BE49-F238E27FC236}">
                    <a16:creationId xmlns:a16="http://schemas.microsoft.com/office/drawing/2014/main" id="{7A6015EB-C114-0AC6-C21D-DD2C602C6D32}"/>
                  </a:ext>
                </a:extLst>
              </p:cNvPr>
              <p:cNvSpPr/>
              <p:nvPr/>
            </p:nvSpPr>
            <p:spPr>
              <a:xfrm>
                <a:off x="0" y="0"/>
                <a:ext cx="3673852" cy="1808395"/>
              </a:xfrm>
              <a:custGeom>
                <a:avLst/>
                <a:gdLst/>
                <a:ahLst/>
                <a:cxnLst/>
                <a:rect l="l" t="t" r="r" b="b"/>
                <a:pathLst>
                  <a:path w="3673852" h="1808395">
                    <a:moveTo>
                      <a:pt x="3549391" y="1808395"/>
                    </a:moveTo>
                    <a:lnTo>
                      <a:pt x="124460" y="1808395"/>
                    </a:lnTo>
                    <a:cubicBezTo>
                      <a:pt x="55880" y="1808395"/>
                      <a:pt x="0" y="1752515"/>
                      <a:pt x="0" y="16839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392" y="0"/>
                    </a:lnTo>
                    <a:cubicBezTo>
                      <a:pt x="3617972" y="0"/>
                      <a:pt x="3673852" y="55880"/>
                      <a:pt x="3673852" y="124460"/>
                    </a:cubicBezTo>
                    <a:lnTo>
                      <a:pt x="3673852" y="1683935"/>
                    </a:lnTo>
                    <a:cubicBezTo>
                      <a:pt x="3673852" y="1752515"/>
                      <a:pt x="3617972" y="1808395"/>
                      <a:pt x="3549392" y="1808395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7" name="圖片 6" descr="一張含有 美工圖案, 圖形, 卡通, 圖畫 的圖片&#10;&#10;自動產生的描述">
              <a:extLst>
                <a:ext uri="{FF2B5EF4-FFF2-40B4-BE49-F238E27FC236}">
                  <a16:creationId xmlns:a16="http://schemas.microsoft.com/office/drawing/2014/main" id="{AFF69C26-32A3-880D-0E3F-7C58CCA7B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410" y="2506244"/>
              <a:ext cx="4441193" cy="2700000"/>
            </a:xfrm>
            <a:prstGeom prst="rect">
              <a:avLst/>
            </a:prstGeom>
          </p:spPr>
        </p:pic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22A0F26B-4A43-E202-2BB3-1C8C565FC229}"/>
                </a:ext>
              </a:extLst>
            </p:cNvPr>
            <p:cNvSpPr txBox="1"/>
            <p:nvPr/>
          </p:nvSpPr>
          <p:spPr>
            <a:xfrm>
              <a:off x="1490522" y="5224991"/>
              <a:ext cx="4990967" cy="445635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Adobe Illustrator</a:t>
              </a:r>
              <a:r>
                <a:rPr lang="zh-TW" altLang="en-US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繪製</a:t>
              </a:r>
              <a:endParaRPr lang="en-US" sz="2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43" name="群組 1042">
            <a:extLst>
              <a:ext uri="{FF2B5EF4-FFF2-40B4-BE49-F238E27FC236}">
                <a16:creationId xmlns:a16="http://schemas.microsoft.com/office/drawing/2014/main" id="{7FC4DBF8-18BF-D53B-02B7-DF5FFA192F40}"/>
              </a:ext>
            </a:extLst>
          </p:cNvPr>
          <p:cNvGrpSpPr/>
          <p:nvPr/>
        </p:nvGrpSpPr>
        <p:grpSpPr>
          <a:xfrm>
            <a:off x="6834058" y="2400300"/>
            <a:ext cx="4990967" cy="3514142"/>
            <a:chOff x="6834058" y="2400300"/>
            <a:chExt cx="4990967" cy="3514142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5ECB8797-03D0-5381-37FA-95546D594319}"/>
                </a:ext>
              </a:extLst>
            </p:cNvPr>
            <p:cNvGrpSpPr/>
            <p:nvPr/>
          </p:nvGrpSpPr>
          <p:grpSpPr>
            <a:xfrm>
              <a:off x="6949956" y="2400300"/>
              <a:ext cx="4771614" cy="3514142"/>
              <a:chOff x="6554588" y="2546822"/>
              <a:chExt cx="4771614" cy="3514142"/>
            </a:xfrm>
          </p:grpSpPr>
          <p:grpSp>
            <p:nvGrpSpPr>
              <p:cNvPr id="44" name="Group 2">
                <a:extLst>
                  <a:ext uri="{FF2B5EF4-FFF2-40B4-BE49-F238E27FC236}">
                    <a16:creationId xmlns:a16="http://schemas.microsoft.com/office/drawing/2014/main" id="{E6A8247C-3E3B-67BD-7013-55D687A1642D}"/>
                  </a:ext>
                </a:extLst>
              </p:cNvPr>
              <p:cNvGrpSpPr/>
              <p:nvPr/>
            </p:nvGrpSpPr>
            <p:grpSpPr>
              <a:xfrm>
                <a:off x="6554588" y="2546822"/>
                <a:ext cx="4771614" cy="3514142"/>
                <a:chOff x="0" y="0"/>
                <a:chExt cx="3673852" cy="1808395"/>
              </a:xfrm>
              <a:solidFill>
                <a:srgbClr val="FBDD9D"/>
              </a:solidFill>
            </p:grpSpPr>
            <p:sp>
              <p:nvSpPr>
                <p:cNvPr id="45" name="Freeform 3">
                  <a:extLst>
                    <a:ext uri="{FF2B5EF4-FFF2-40B4-BE49-F238E27FC236}">
                      <a16:creationId xmlns:a16="http://schemas.microsoft.com/office/drawing/2014/main" id="{452EF8DD-BAC9-3ED6-AF4A-6561B33CD72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673852" cy="180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3852" h="1808395">
                      <a:moveTo>
                        <a:pt x="3549391" y="1808395"/>
                      </a:moveTo>
                      <a:lnTo>
                        <a:pt x="124460" y="1808395"/>
                      </a:lnTo>
                      <a:cubicBezTo>
                        <a:pt x="55880" y="1808395"/>
                        <a:pt x="0" y="1752515"/>
                        <a:pt x="0" y="1683935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3549392" y="0"/>
                      </a:lnTo>
                      <a:cubicBezTo>
                        <a:pt x="3617972" y="0"/>
                        <a:pt x="3673852" y="55880"/>
                        <a:pt x="3673852" y="124460"/>
                      </a:cubicBezTo>
                      <a:lnTo>
                        <a:pt x="3673852" y="1683935"/>
                      </a:lnTo>
                      <a:cubicBezTo>
                        <a:pt x="3673852" y="1752515"/>
                        <a:pt x="3617972" y="1808395"/>
                        <a:pt x="3549392" y="1808395"/>
                      </a:cubicBezTo>
                      <a:close/>
                    </a:path>
                  </a:pathLst>
                </a:custGeom>
                <a:grpFill/>
              </p:spPr>
            </p:sp>
          </p:grpSp>
          <p:grpSp>
            <p:nvGrpSpPr>
              <p:cNvPr id="46" name="Group 2">
                <a:extLst>
                  <a:ext uri="{FF2B5EF4-FFF2-40B4-BE49-F238E27FC236}">
                    <a16:creationId xmlns:a16="http://schemas.microsoft.com/office/drawing/2014/main" id="{9E5AAF81-2A5C-7563-4669-8D43A83A85F0}"/>
                  </a:ext>
                </a:extLst>
              </p:cNvPr>
              <p:cNvGrpSpPr/>
              <p:nvPr/>
            </p:nvGrpSpPr>
            <p:grpSpPr>
              <a:xfrm>
                <a:off x="6780394" y="2631710"/>
                <a:ext cx="4337512" cy="2699520"/>
                <a:chOff x="0" y="-27160"/>
                <a:chExt cx="3688745" cy="1835555"/>
              </a:xfrm>
              <a:solidFill>
                <a:schemeClr val="bg1"/>
              </a:solidFill>
            </p:grpSpPr>
            <p:sp>
              <p:nvSpPr>
                <p:cNvPr id="47" name="Freeform 3">
                  <a:extLst>
                    <a:ext uri="{FF2B5EF4-FFF2-40B4-BE49-F238E27FC236}">
                      <a16:creationId xmlns:a16="http://schemas.microsoft.com/office/drawing/2014/main" id="{492BB985-6171-14BE-EE6E-FEF9879AACE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673852" cy="180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3852" h="1808395">
                      <a:moveTo>
                        <a:pt x="3549391" y="1808395"/>
                      </a:moveTo>
                      <a:lnTo>
                        <a:pt x="124460" y="1808395"/>
                      </a:lnTo>
                      <a:cubicBezTo>
                        <a:pt x="55880" y="1808395"/>
                        <a:pt x="0" y="1752515"/>
                        <a:pt x="0" y="1683935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3549392" y="0"/>
                      </a:lnTo>
                      <a:cubicBezTo>
                        <a:pt x="3617972" y="0"/>
                        <a:pt x="3673852" y="55880"/>
                        <a:pt x="3673852" y="124460"/>
                      </a:cubicBezTo>
                      <a:lnTo>
                        <a:pt x="3673852" y="1683935"/>
                      </a:lnTo>
                      <a:cubicBezTo>
                        <a:pt x="3673852" y="1752515"/>
                        <a:pt x="3617972" y="1808395"/>
                        <a:pt x="3549392" y="1808395"/>
                      </a:cubicBezTo>
                      <a:close/>
                    </a:path>
                  </a:pathLst>
                </a:custGeom>
                <a:grpFill/>
              </p:spPr>
            </p:sp>
            <p:sp>
              <p:nvSpPr>
                <p:cNvPr id="1041" name="Freeform 3">
                  <a:extLst>
                    <a:ext uri="{FF2B5EF4-FFF2-40B4-BE49-F238E27FC236}">
                      <a16:creationId xmlns:a16="http://schemas.microsoft.com/office/drawing/2014/main" id="{36514F96-BC79-8282-F86E-EA391B72B7F5}"/>
                    </a:ext>
                  </a:extLst>
                </p:cNvPr>
                <p:cNvSpPr/>
                <p:nvPr/>
              </p:nvSpPr>
              <p:spPr>
                <a:xfrm>
                  <a:off x="14893" y="-27160"/>
                  <a:ext cx="3673852" cy="180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3852" h="1808395">
                      <a:moveTo>
                        <a:pt x="3549391" y="1808395"/>
                      </a:moveTo>
                      <a:lnTo>
                        <a:pt x="124460" y="1808395"/>
                      </a:lnTo>
                      <a:cubicBezTo>
                        <a:pt x="55880" y="1808395"/>
                        <a:pt x="0" y="1752515"/>
                        <a:pt x="0" y="1683935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3549392" y="0"/>
                      </a:lnTo>
                      <a:cubicBezTo>
                        <a:pt x="3617972" y="0"/>
                        <a:pt x="3673852" y="55880"/>
                        <a:pt x="3673852" y="124460"/>
                      </a:cubicBezTo>
                      <a:lnTo>
                        <a:pt x="3673852" y="1683935"/>
                      </a:lnTo>
                      <a:cubicBezTo>
                        <a:pt x="3673852" y="1752515"/>
                        <a:pt x="3617972" y="1808395"/>
                        <a:pt x="3549392" y="1808395"/>
                      </a:cubicBezTo>
                      <a:close/>
                    </a:path>
                  </a:pathLst>
                </a:custGeom>
                <a:grpFill/>
              </p:spPr>
            </p:sp>
          </p:grpSp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7616BE85-80B9-BB6B-71BC-86C0431CD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05737" y="3079353"/>
                <a:ext cx="3123964" cy="2044661"/>
              </a:xfrm>
              <a:prstGeom prst="rect">
                <a:avLst/>
              </a:prstGeom>
            </p:spPr>
          </p:pic>
          <p:pic>
            <p:nvPicPr>
              <p:cNvPr id="1042" name="圖片 1041">
                <a:extLst>
                  <a:ext uri="{FF2B5EF4-FFF2-40B4-BE49-F238E27FC236}">
                    <a16:creationId xmlns:a16="http://schemas.microsoft.com/office/drawing/2014/main" id="{43A841E9-D5EB-B1B0-B88D-8E3AE37B4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23249" y="3039409"/>
                <a:ext cx="3123964" cy="2044661"/>
              </a:xfrm>
              <a:prstGeom prst="rect">
                <a:avLst/>
              </a:prstGeom>
            </p:spPr>
          </p:pic>
        </p:grp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7F9238FA-BE49-2539-6074-82211C833909}"/>
                </a:ext>
              </a:extLst>
            </p:cNvPr>
            <p:cNvSpPr txBox="1"/>
            <p:nvPr/>
          </p:nvSpPr>
          <p:spPr>
            <a:xfrm>
              <a:off x="6834058" y="5244265"/>
              <a:ext cx="4990967" cy="445635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Adobe Illustrator</a:t>
              </a:r>
              <a:r>
                <a:rPr lang="zh-TW" altLang="en-US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繪製</a:t>
              </a:r>
              <a:endParaRPr lang="en-US" sz="2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F6FB3873-8296-0694-4698-EB0CB71F880D}"/>
              </a:ext>
            </a:extLst>
          </p:cNvPr>
          <p:cNvGrpSpPr/>
          <p:nvPr/>
        </p:nvGrpSpPr>
        <p:grpSpPr>
          <a:xfrm>
            <a:off x="1521624" y="6210300"/>
            <a:ext cx="4990967" cy="3514142"/>
            <a:chOff x="11943437" y="2562505"/>
            <a:chExt cx="4990967" cy="3514142"/>
          </a:xfrm>
        </p:grpSpPr>
        <p:grpSp>
          <p:nvGrpSpPr>
            <p:cNvPr id="50" name="Group 2">
              <a:extLst>
                <a:ext uri="{FF2B5EF4-FFF2-40B4-BE49-F238E27FC236}">
                  <a16:creationId xmlns:a16="http://schemas.microsoft.com/office/drawing/2014/main" id="{160F345D-379A-B1AB-329C-C805DF22B750}"/>
                </a:ext>
              </a:extLst>
            </p:cNvPr>
            <p:cNvGrpSpPr/>
            <p:nvPr/>
          </p:nvGrpSpPr>
          <p:grpSpPr>
            <a:xfrm>
              <a:off x="12053115" y="2562505"/>
              <a:ext cx="4771614" cy="3514142"/>
              <a:chOff x="0" y="0"/>
              <a:chExt cx="3673852" cy="1808395"/>
            </a:xfrm>
            <a:solidFill>
              <a:srgbClr val="FBDD9D"/>
            </a:solidFill>
          </p:grpSpPr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B110CF57-7CC1-946D-FADC-72DBBD3E74CA}"/>
                  </a:ext>
                </a:extLst>
              </p:cNvPr>
              <p:cNvSpPr/>
              <p:nvPr/>
            </p:nvSpPr>
            <p:spPr>
              <a:xfrm>
                <a:off x="0" y="0"/>
                <a:ext cx="3673852" cy="1808395"/>
              </a:xfrm>
              <a:custGeom>
                <a:avLst/>
                <a:gdLst/>
                <a:ahLst/>
                <a:cxnLst/>
                <a:rect l="l" t="t" r="r" b="b"/>
                <a:pathLst>
                  <a:path w="3673852" h="1808395">
                    <a:moveTo>
                      <a:pt x="3549391" y="1808395"/>
                    </a:moveTo>
                    <a:lnTo>
                      <a:pt x="124460" y="1808395"/>
                    </a:lnTo>
                    <a:cubicBezTo>
                      <a:pt x="55880" y="1808395"/>
                      <a:pt x="0" y="1752515"/>
                      <a:pt x="0" y="16839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392" y="0"/>
                    </a:lnTo>
                    <a:cubicBezTo>
                      <a:pt x="3617972" y="0"/>
                      <a:pt x="3673852" y="55880"/>
                      <a:pt x="3673852" y="124460"/>
                    </a:cubicBezTo>
                    <a:lnTo>
                      <a:pt x="3673852" y="1683935"/>
                    </a:lnTo>
                    <a:cubicBezTo>
                      <a:pt x="3673852" y="1752515"/>
                      <a:pt x="3617972" y="1808395"/>
                      <a:pt x="3549392" y="1808395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52" name="Group 2">
              <a:extLst>
                <a:ext uri="{FF2B5EF4-FFF2-40B4-BE49-F238E27FC236}">
                  <a16:creationId xmlns:a16="http://schemas.microsoft.com/office/drawing/2014/main" id="{0D9E0701-8ACF-E967-C038-3016AFE22BE4}"/>
                </a:ext>
              </a:extLst>
            </p:cNvPr>
            <p:cNvGrpSpPr/>
            <p:nvPr/>
          </p:nvGrpSpPr>
          <p:grpSpPr>
            <a:xfrm>
              <a:off x="12278921" y="2687337"/>
              <a:ext cx="4320000" cy="2659576"/>
              <a:chOff x="0" y="0"/>
              <a:chExt cx="3673852" cy="1808395"/>
            </a:xfrm>
            <a:solidFill>
              <a:schemeClr val="bg1"/>
            </a:solidFill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4DA12E24-26AC-F68D-934E-D1B345FAEACE}"/>
                  </a:ext>
                </a:extLst>
              </p:cNvPr>
              <p:cNvSpPr/>
              <p:nvPr/>
            </p:nvSpPr>
            <p:spPr>
              <a:xfrm>
                <a:off x="0" y="0"/>
                <a:ext cx="3673852" cy="1808395"/>
              </a:xfrm>
              <a:custGeom>
                <a:avLst/>
                <a:gdLst/>
                <a:ahLst/>
                <a:cxnLst/>
                <a:rect l="l" t="t" r="r" b="b"/>
                <a:pathLst>
                  <a:path w="3673852" h="1808395">
                    <a:moveTo>
                      <a:pt x="3549391" y="1808395"/>
                    </a:moveTo>
                    <a:lnTo>
                      <a:pt x="124460" y="1808395"/>
                    </a:lnTo>
                    <a:cubicBezTo>
                      <a:pt x="55880" y="1808395"/>
                      <a:pt x="0" y="1752515"/>
                      <a:pt x="0" y="16839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392" y="0"/>
                    </a:lnTo>
                    <a:cubicBezTo>
                      <a:pt x="3617972" y="0"/>
                      <a:pt x="3673852" y="55880"/>
                      <a:pt x="3673852" y="124460"/>
                    </a:cubicBezTo>
                    <a:lnTo>
                      <a:pt x="3673852" y="1683935"/>
                    </a:lnTo>
                    <a:cubicBezTo>
                      <a:pt x="3673852" y="1752515"/>
                      <a:pt x="3617972" y="1808395"/>
                      <a:pt x="3549392" y="1808395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2533474F-CA57-1514-8C6A-F3B2CC5BC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615138" y="2994746"/>
              <a:ext cx="3635123" cy="2044757"/>
            </a:xfrm>
            <a:prstGeom prst="rect">
              <a:avLst/>
            </a:prstGeom>
          </p:spPr>
        </p:pic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B93F1E54-0CD5-4A5D-596B-B0B40A6FE02E}"/>
                </a:ext>
              </a:extLst>
            </p:cNvPr>
            <p:cNvSpPr txBox="1"/>
            <p:nvPr/>
          </p:nvSpPr>
          <p:spPr>
            <a:xfrm>
              <a:off x="11943437" y="5387196"/>
              <a:ext cx="4990967" cy="445635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Canva</a:t>
              </a:r>
              <a:r>
                <a:rPr lang="zh-TW" altLang="en-US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Adobe Illustrator</a:t>
              </a:r>
              <a:r>
                <a:rPr lang="zh-TW" altLang="en-US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繪製</a:t>
              </a:r>
              <a:endParaRPr lang="en-US" sz="2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45" name="群組 1044">
            <a:extLst>
              <a:ext uri="{FF2B5EF4-FFF2-40B4-BE49-F238E27FC236}">
                <a16:creationId xmlns:a16="http://schemas.microsoft.com/office/drawing/2014/main" id="{757DE5FF-F92C-8A3E-C063-7AE67E5BEE92}"/>
              </a:ext>
            </a:extLst>
          </p:cNvPr>
          <p:cNvGrpSpPr/>
          <p:nvPr/>
        </p:nvGrpSpPr>
        <p:grpSpPr>
          <a:xfrm>
            <a:off x="12146492" y="2400300"/>
            <a:ext cx="4990967" cy="3514142"/>
            <a:chOff x="1484302" y="6210300"/>
            <a:chExt cx="4990967" cy="3514142"/>
          </a:xfrm>
        </p:grpSpPr>
        <p:grpSp>
          <p:nvGrpSpPr>
            <p:cNvPr id="58" name="Group 2">
              <a:extLst>
                <a:ext uri="{FF2B5EF4-FFF2-40B4-BE49-F238E27FC236}">
                  <a16:creationId xmlns:a16="http://schemas.microsoft.com/office/drawing/2014/main" id="{E79A073E-6B89-3398-EB25-E72248335571}"/>
                </a:ext>
              </a:extLst>
            </p:cNvPr>
            <p:cNvGrpSpPr/>
            <p:nvPr/>
          </p:nvGrpSpPr>
          <p:grpSpPr>
            <a:xfrm>
              <a:off x="1593980" y="6210300"/>
              <a:ext cx="4771614" cy="3514142"/>
              <a:chOff x="0" y="0"/>
              <a:chExt cx="3673852" cy="1808395"/>
            </a:xfrm>
            <a:solidFill>
              <a:srgbClr val="FBDD9D"/>
            </a:solidFill>
          </p:grpSpPr>
          <p:sp>
            <p:nvSpPr>
              <p:cNvPr id="59" name="Freeform 3">
                <a:extLst>
                  <a:ext uri="{FF2B5EF4-FFF2-40B4-BE49-F238E27FC236}">
                    <a16:creationId xmlns:a16="http://schemas.microsoft.com/office/drawing/2014/main" id="{9FE53881-F98C-5D35-42A6-A523A090C581}"/>
                  </a:ext>
                </a:extLst>
              </p:cNvPr>
              <p:cNvSpPr/>
              <p:nvPr/>
            </p:nvSpPr>
            <p:spPr>
              <a:xfrm>
                <a:off x="0" y="0"/>
                <a:ext cx="3673852" cy="1808395"/>
              </a:xfrm>
              <a:custGeom>
                <a:avLst/>
                <a:gdLst/>
                <a:ahLst/>
                <a:cxnLst/>
                <a:rect l="l" t="t" r="r" b="b"/>
                <a:pathLst>
                  <a:path w="3673852" h="1808395">
                    <a:moveTo>
                      <a:pt x="3549391" y="1808395"/>
                    </a:moveTo>
                    <a:lnTo>
                      <a:pt x="124460" y="1808395"/>
                    </a:lnTo>
                    <a:cubicBezTo>
                      <a:pt x="55880" y="1808395"/>
                      <a:pt x="0" y="1752515"/>
                      <a:pt x="0" y="16839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392" y="0"/>
                    </a:lnTo>
                    <a:cubicBezTo>
                      <a:pt x="3617972" y="0"/>
                      <a:pt x="3673852" y="55880"/>
                      <a:pt x="3673852" y="124460"/>
                    </a:cubicBezTo>
                    <a:lnTo>
                      <a:pt x="3673852" y="1683935"/>
                    </a:lnTo>
                    <a:cubicBezTo>
                      <a:pt x="3673852" y="1752515"/>
                      <a:pt x="3617972" y="1808395"/>
                      <a:pt x="3549392" y="1808395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60" name="Group 2">
              <a:extLst>
                <a:ext uri="{FF2B5EF4-FFF2-40B4-BE49-F238E27FC236}">
                  <a16:creationId xmlns:a16="http://schemas.microsoft.com/office/drawing/2014/main" id="{F6F80C37-7B73-F854-1D62-A626579B2EAE}"/>
                </a:ext>
              </a:extLst>
            </p:cNvPr>
            <p:cNvGrpSpPr/>
            <p:nvPr/>
          </p:nvGrpSpPr>
          <p:grpSpPr>
            <a:xfrm>
              <a:off x="1819786" y="6335132"/>
              <a:ext cx="4320000" cy="2659576"/>
              <a:chOff x="0" y="0"/>
              <a:chExt cx="3673852" cy="1808395"/>
            </a:xfrm>
            <a:solidFill>
              <a:schemeClr val="bg1"/>
            </a:solidFill>
          </p:grpSpPr>
          <p:sp>
            <p:nvSpPr>
              <p:cNvPr id="61" name="Freeform 3">
                <a:extLst>
                  <a:ext uri="{FF2B5EF4-FFF2-40B4-BE49-F238E27FC236}">
                    <a16:creationId xmlns:a16="http://schemas.microsoft.com/office/drawing/2014/main" id="{FAAE421D-AA9F-1A5B-E987-E2BA018FEFF9}"/>
                  </a:ext>
                </a:extLst>
              </p:cNvPr>
              <p:cNvSpPr/>
              <p:nvPr/>
            </p:nvSpPr>
            <p:spPr>
              <a:xfrm>
                <a:off x="0" y="0"/>
                <a:ext cx="3673852" cy="1808395"/>
              </a:xfrm>
              <a:custGeom>
                <a:avLst/>
                <a:gdLst/>
                <a:ahLst/>
                <a:cxnLst/>
                <a:rect l="l" t="t" r="r" b="b"/>
                <a:pathLst>
                  <a:path w="3673852" h="1808395">
                    <a:moveTo>
                      <a:pt x="3549391" y="1808395"/>
                    </a:moveTo>
                    <a:lnTo>
                      <a:pt x="124460" y="1808395"/>
                    </a:lnTo>
                    <a:cubicBezTo>
                      <a:pt x="55880" y="1808395"/>
                      <a:pt x="0" y="1752515"/>
                      <a:pt x="0" y="16839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392" y="0"/>
                    </a:lnTo>
                    <a:cubicBezTo>
                      <a:pt x="3617972" y="0"/>
                      <a:pt x="3673852" y="55880"/>
                      <a:pt x="3673852" y="124460"/>
                    </a:cubicBezTo>
                    <a:lnTo>
                      <a:pt x="3673852" y="1683935"/>
                    </a:lnTo>
                    <a:cubicBezTo>
                      <a:pt x="3673852" y="1752515"/>
                      <a:pt x="3617972" y="1808395"/>
                      <a:pt x="3549392" y="1808395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3652B46C-B230-E738-754B-340031F3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62017" y="6686823"/>
              <a:ext cx="3635536" cy="2037730"/>
            </a:xfrm>
            <a:prstGeom prst="rect">
              <a:avLst/>
            </a:prstGeom>
          </p:spPr>
        </p:pic>
        <p:sp>
          <p:nvSpPr>
            <p:cNvPr id="63" name="TextBox 16">
              <a:extLst>
                <a:ext uri="{FF2B5EF4-FFF2-40B4-BE49-F238E27FC236}">
                  <a16:creationId xmlns:a16="http://schemas.microsoft.com/office/drawing/2014/main" id="{0CB284E3-8755-5F34-44FD-F2C3C40E4A72}"/>
                </a:ext>
              </a:extLst>
            </p:cNvPr>
            <p:cNvSpPr txBox="1"/>
            <p:nvPr/>
          </p:nvSpPr>
          <p:spPr>
            <a:xfrm>
              <a:off x="1484302" y="9034991"/>
              <a:ext cx="4990967" cy="445635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Canva</a:t>
              </a:r>
              <a:r>
                <a:rPr lang="zh-TW" altLang="en-US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Adobe Illustrator</a:t>
              </a:r>
              <a:r>
                <a:rPr lang="zh-TW" altLang="en-US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繪製</a:t>
              </a:r>
              <a:endParaRPr lang="en-US" sz="2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44" name="群組 1043">
            <a:extLst>
              <a:ext uri="{FF2B5EF4-FFF2-40B4-BE49-F238E27FC236}">
                <a16:creationId xmlns:a16="http://schemas.microsoft.com/office/drawing/2014/main" id="{F2D4B3E9-F4FB-BBD2-FB2B-5465ED50A74E}"/>
              </a:ext>
            </a:extLst>
          </p:cNvPr>
          <p:cNvGrpSpPr/>
          <p:nvPr/>
        </p:nvGrpSpPr>
        <p:grpSpPr>
          <a:xfrm>
            <a:off x="6885116" y="6210300"/>
            <a:ext cx="4990967" cy="3514142"/>
            <a:chOff x="6885116" y="6210300"/>
            <a:chExt cx="4990967" cy="3514142"/>
          </a:xfrm>
        </p:grpSpPr>
        <p:grpSp>
          <p:nvGrpSpPr>
            <p:cNvPr id="1024" name="群組 1023">
              <a:extLst>
                <a:ext uri="{FF2B5EF4-FFF2-40B4-BE49-F238E27FC236}">
                  <a16:creationId xmlns:a16="http://schemas.microsoft.com/office/drawing/2014/main" id="{9184A4DB-AC26-4D75-F94D-746E9F2D09D4}"/>
                </a:ext>
              </a:extLst>
            </p:cNvPr>
            <p:cNvGrpSpPr/>
            <p:nvPr/>
          </p:nvGrpSpPr>
          <p:grpSpPr>
            <a:xfrm>
              <a:off x="6943736" y="6210300"/>
              <a:ext cx="4771614" cy="3514142"/>
              <a:chOff x="6554588" y="2546822"/>
              <a:chExt cx="4771614" cy="3514142"/>
            </a:xfrm>
          </p:grpSpPr>
          <p:grpSp>
            <p:nvGrpSpPr>
              <p:cNvPr id="1025" name="Group 2">
                <a:extLst>
                  <a:ext uri="{FF2B5EF4-FFF2-40B4-BE49-F238E27FC236}">
                    <a16:creationId xmlns:a16="http://schemas.microsoft.com/office/drawing/2014/main" id="{E5DCE596-2DC8-B2D7-7598-42901BA2EDD5}"/>
                  </a:ext>
                </a:extLst>
              </p:cNvPr>
              <p:cNvGrpSpPr/>
              <p:nvPr/>
            </p:nvGrpSpPr>
            <p:grpSpPr>
              <a:xfrm>
                <a:off x="6554588" y="2546822"/>
                <a:ext cx="4771614" cy="3514142"/>
                <a:chOff x="0" y="0"/>
                <a:chExt cx="3673852" cy="1808395"/>
              </a:xfrm>
              <a:solidFill>
                <a:srgbClr val="FBDD9D"/>
              </a:solidFill>
            </p:grpSpPr>
            <p:sp>
              <p:nvSpPr>
                <p:cNvPr id="1031" name="Freeform 3">
                  <a:extLst>
                    <a:ext uri="{FF2B5EF4-FFF2-40B4-BE49-F238E27FC236}">
                      <a16:creationId xmlns:a16="http://schemas.microsoft.com/office/drawing/2014/main" id="{290C6292-556B-DBC1-C5EF-510287A5FC7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673852" cy="180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3852" h="1808395">
                      <a:moveTo>
                        <a:pt x="3549391" y="1808395"/>
                      </a:moveTo>
                      <a:lnTo>
                        <a:pt x="124460" y="1808395"/>
                      </a:lnTo>
                      <a:cubicBezTo>
                        <a:pt x="55880" y="1808395"/>
                        <a:pt x="0" y="1752515"/>
                        <a:pt x="0" y="1683935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3549392" y="0"/>
                      </a:lnTo>
                      <a:cubicBezTo>
                        <a:pt x="3617972" y="0"/>
                        <a:pt x="3673852" y="55880"/>
                        <a:pt x="3673852" y="124460"/>
                      </a:cubicBezTo>
                      <a:lnTo>
                        <a:pt x="3673852" y="1683935"/>
                      </a:lnTo>
                      <a:cubicBezTo>
                        <a:pt x="3673852" y="1752515"/>
                        <a:pt x="3617972" y="1808395"/>
                        <a:pt x="3549392" y="1808395"/>
                      </a:cubicBezTo>
                      <a:close/>
                    </a:path>
                  </a:pathLst>
                </a:custGeom>
                <a:grpFill/>
              </p:spPr>
            </p:sp>
          </p:grpSp>
          <p:grpSp>
            <p:nvGrpSpPr>
              <p:cNvPr id="1027" name="Group 2">
                <a:extLst>
                  <a:ext uri="{FF2B5EF4-FFF2-40B4-BE49-F238E27FC236}">
                    <a16:creationId xmlns:a16="http://schemas.microsoft.com/office/drawing/2014/main" id="{D3D11EED-1ECB-B9EC-CEAC-318262409935}"/>
                  </a:ext>
                </a:extLst>
              </p:cNvPr>
              <p:cNvGrpSpPr/>
              <p:nvPr/>
            </p:nvGrpSpPr>
            <p:grpSpPr>
              <a:xfrm>
                <a:off x="6780394" y="2671654"/>
                <a:ext cx="4320000" cy="2659576"/>
                <a:chOff x="0" y="0"/>
                <a:chExt cx="3673852" cy="1808395"/>
              </a:xfrm>
              <a:solidFill>
                <a:schemeClr val="bg1"/>
              </a:solidFill>
            </p:grpSpPr>
            <p:sp>
              <p:nvSpPr>
                <p:cNvPr id="1030" name="Freeform 3">
                  <a:extLst>
                    <a:ext uri="{FF2B5EF4-FFF2-40B4-BE49-F238E27FC236}">
                      <a16:creationId xmlns:a16="http://schemas.microsoft.com/office/drawing/2014/main" id="{463E73FC-C4BF-E69F-0254-FE790343599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673852" cy="180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3852" h="1808395">
                      <a:moveTo>
                        <a:pt x="3549391" y="1808395"/>
                      </a:moveTo>
                      <a:lnTo>
                        <a:pt x="124460" y="1808395"/>
                      </a:lnTo>
                      <a:cubicBezTo>
                        <a:pt x="55880" y="1808395"/>
                        <a:pt x="0" y="1752515"/>
                        <a:pt x="0" y="1683935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3549392" y="0"/>
                      </a:lnTo>
                      <a:cubicBezTo>
                        <a:pt x="3617972" y="0"/>
                        <a:pt x="3673852" y="55880"/>
                        <a:pt x="3673852" y="124460"/>
                      </a:cubicBezTo>
                      <a:lnTo>
                        <a:pt x="3673852" y="1683935"/>
                      </a:lnTo>
                      <a:cubicBezTo>
                        <a:pt x="3673852" y="1752515"/>
                        <a:pt x="3617972" y="1808395"/>
                        <a:pt x="3549392" y="1808395"/>
                      </a:cubicBezTo>
                      <a:close/>
                    </a:path>
                  </a:pathLst>
                </a:custGeom>
                <a:grpFill/>
              </p:spPr>
            </p:sp>
          </p:grpSp>
          <p:pic>
            <p:nvPicPr>
              <p:cNvPr id="1029" name="圖片 1028">
                <a:extLst>
                  <a:ext uri="{FF2B5EF4-FFF2-40B4-BE49-F238E27FC236}">
                    <a16:creationId xmlns:a16="http://schemas.microsoft.com/office/drawing/2014/main" id="{29DBD421-A2E5-7F14-BE06-39B726DE7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032331" y="2926407"/>
                <a:ext cx="3816123" cy="2144226"/>
              </a:xfrm>
              <a:prstGeom prst="rect">
                <a:avLst/>
              </a:prstGeom>
            </p:spPr>
          </p:pic>
        </p:grpSp>
        <p:sp>
          <p:nvSpPr>
            <p:cNvPr id="1032" name="TextBox 16">
              <a:extLst>
                <a:ext uri="{FF2B5EF4-FFF2-40B4-BE49-F238E27FC236}">
                  <a16:creationId xmlns:a16="http://schemas.microsoft.com/office/drawing/2014/main" id="{B8728A00-8BFB-7E49-6D7F-47A36190BABE}"/>
                </a:ext>
              </a:extLst>
            </p:cNvPr>
            <p:cNvSpPr txBox="1"/>
            <p:nvPr/>
          </p:nvSpPr>
          <p:spPr>
            <a:xfrm>
              <a:off x="6885116" y="9034991"/>
              <a:ext cx="4990967" cy="445635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Adobe Illustrator</a:t>
              </a:r>
              <a:r>
                <a:rPr lang="zh-TW" altLang="en-US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繪製</a:t>
              </a:r>
              <a:endParaRPr lang="en-US" sz="2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33" name="群組 1032">
            <a:extLst>
              <a:ext uri="{FF2B5EF4-FFF2-40B4-BE49-F238E27FC236}">
                <a16:creationId xmlns:a16="http://schemas.microsoft.com/office/drawing/2014/main" id="{0E2FDDC0-0FB2-54FC-8561-E8F43C482321}"/>
              </a:ext>
            </a:extLst>
          </p:cNvPr>
          <p:cNvGrpSpPr/>
          <p:nvPr/>
        </p:nvGrpSpPr>
        <p:grpSpPr>
          <a:xfrm>
            <a:off x="12146495" y="6210300"/>
            <a:ext cx="4990967" cy="3514142"/>
            <a:chOff x="11943437" y="2562505"/>
            <a:chExt cx="4990967" cy="3514142"/>
          </a:xfrm>
        </p:grpSpPr>
        <p:grpSp>
          <p:nvGrpSpPr>
            <p:cNvPr id="1034" name="Group 2">
              <a:extLst>
                <a:ext uri="{FF2B5EF4-FFF2-40B4-BE49-F238E27FC236}">
                  <a16:creationId xmlns:a16="http://schemas.microsoft.com/office/drawing/2014/main" id="{2101C84C-2E55-6822-AC60-6465FF17D895}"/>
                </a:ext>
              </a:extLst>
            </p:cNvPr>
            <p:cNvGrpSpPr/>
            <p:nvPr/>
          </p:nvGrpSpPr>
          <p:grpSpPr>
            <a:xfrm>
              <a:off x="12053115" y="2562505"/>
              <a:ext cx="4771614" cy="3514142"/>
              <a:chOff x="0" y="0"/>
              <a:chExt cx="3673852" cy="1808395"/>
            </a:xfrm>
            <a:solidFill>
              <a:srgbClr val="FBDD9D"/>
            </a:solidFill>
          </p:grpSpPr>
          <p:sp>
            <p:nvSpPr>
              <p:cNvPr id="1039" name="Freeform 3">
                <a:extLst>
                  <a:ext uri="{FF2B5EF4-FFF2-40B4-BE49-F238E27FC236}">
                    <a16:creationId xmlns:a16="http://schemas.microsoft.com/office/drawing/2014/main" id="{28420B3E-CA33-94AC-03C6-F7B37D2B0D31}"/>
                  </a:ext>
                </a:extLst>
              </p:cNvPr>
              <p:cNvSpPr/>
              <p:nvPr/>
            </p:nvSpPr>
            <p:spPr>
              <a:xfrm>
                <a:off x="0" y="0"/>
                <a:ext cx="3673852" cy="1808395"/>
              </a:xfrm>
              <a:custGeom>
                <a:avLst/>
                <a:gdLst/>
                <a:ahLst/>
                <a:cxnLst/>
                <a:rect l="l" t="t" r="r" b="b"/>
                <a:pathLst>
                  <a:path w="3673852" h="1808395">
                    <a:moveTo>
                      <a:pt x="3549391" y="1808395"/>
                    </a:moveTo>
                    <a:lnTo>
                      <a:pt x="124460" y="1808395"/>
                    </a:lnTo>
                    <a:cubicBezTo>
                      <a:pt x="55880" y="1808395"/>
                      <a:pt x="0" y="1752515"/>
                      <a:pt x="0" y="16839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392" y="0"/>
                    </a:lnTo>
                    <a:cubicBezTo>
                      <a:pt x="3617972" y="0"/>
                      <a:pt x="3673852" y="55880"/>
                      <a:pt x="3673852" y="124460"/>
                    </a:cubicBezTo>
                    <a:lnTo>
                      <a:pt x="3673852" y="1683935"/>
                    </a:lnTo>
                    <a:cubicBezTo>
                      <a:pt x="3673852" y="1752515"/>
                      <a:pt x="3617972" y="1808395"/>
                      <a:pt x="3549392" y="1808395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035" name="Group 2">
              <a:extLst>
                <a:ext uri="{FF2B5EF4-FFF2-40B4-BE49-F238E27FC236}">
                  <a16:creationId xmlns:a16="http://schemas.microsoft.com/office/drawing/2014/main" id="{60F21E22-6CA8-6C06-C49E-18169C5948DD}"/>
                </a:ext>
              </a:extLst>
            </p:cNvPr>
            <p:cNvGrpSpPr/>
            <p:nvPr/>
          </p:nvGrpSpPr>
          <p:grpSpPr>
            <a:xfrm>
              <a:off x="12278921" y="2687337"/>
              <a:ext cx="4320000" cy="2659576"/>
              <a:chOff x="0" y="0"/>
              <a:chExt cx="3673852" cy="1808395"/>
            </a:xfrm>
            <a:solidFill>
              <a:schemeClr val="bg1"/>
            </a:solidFill>
          </p:grpSpPr>
          <p:sp>
            <p:nvSpPr>
              <p:cNvPr id="1038" name="Freeform 3">
                <a:extLst>
                  <a:ext uri="{FF2B5EF4-FFF2-40B4-BE49-F238E27FC236}">
                    <a16:creationId xmlns:a16="http://schemas.microsoft.com/office/drawing/2014/main" id="{05C6F435-8B1E-D7BB-04A5-6B5807EBC6BB}"/>
                  </a:ext>
                </a:extLst>
              </p:cNvPr>
              <p:cNvSpPr/>
              <p:nvPr/>
            </p:nvSpPr>
            <p:spPr>
              <a:xfrm>
                <a:off x="0" y="0"/>
                <a:ext cx="3673852" cy="1808395"/>
              </a:xfrm>
              <a:custGeom>
                <a:avLst/>
                <a:gdLst/>
                <a:ahLst/>
                <a:cxnLst/>
                <a:rect l="l" t="t" r="r" b="b"/>
                <a:pathLst>
                  <a:path w="3673852" h="1808395">
                    <a:moveTo>
                      <a:pt x="3549391" y="1808395"/>
                    </a:moveTo>
                    <a:lnTo>
                      <a:pt x="124460" y="1808395"/>
                    </a:lnTo>
                    <a:cubicBezTo>
                      <a:pt x="55880" y="1808395"/>
                      <a:pt x="0" y="1752515"/>
                      <a:pt x="0" y="16839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49392" y="0"/>
                    </a:lnTo>
                    <a:cubicBezTo>
                      <a:pt x="3617972" y="0"/>
                      <a:pt x="3673852" y="55880"/>
                      <a:pt x="3673852" y="124460"/>
                    </a:cubicBezTo>
                    <a:lnTo>
                      <a:pt x="3673852" y="1683935"/>
                    </a:lnTo>
                    <a:cubicBezTo>
                      <a:pt x="3673852" y="1752515"/>
                      <a:pt x="3617972" y="1808395"/>
                      <a:pt x="3549392" y="1808395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1036" name="圖片 1035">
              <a:extLst>
                <a:ext uri="{FF2B5EF4-FFF2-40B4-BE49-F238E27FC236}">
                  <a16:creationId xmlns:a16="http://schemas.microsoft.com/office/drawing/2014/main" id="{56A957B1-9435-F139-BCA5-7D03CBB4D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015445" y="2993890"/>
              <a:ext cx="2846947" cy="2474931"/>
            </a:xfrm>
            <a:prstGeom prst="rect">
              <a:avLst/>
            </a:prstGeom>
          </p:spPr>
        </p:pic>
        <p:sp>
          <p:nvSpPr>
            <p:cNvPr id="1037" name="TextBox 16">
              <a:extLst>
                <a:ext uri="{FF2B5EF4-FFF2-40B4-BE49-F238E27FC236}">
                  <a16:creationId xmlns:a16="http://schemas.microsoft.com/office/drawing/2014/main" id="{B152A538-08CD-5FC6-260D-B9C07CBE6502}"/>
                </a:ext>
              </a:extLst>
            </p:cNvPr>
            <p:cNvSpPr txBox="1"/>
            <p:nvPr/>
          </p:nvSpPr>
          <p:spPr>
            <a:xfrm>
              <a:off x="11943437" y="5387196"/>
              <a:ext cx="4990967" cy="445635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台灣壽司郎官網</a:t>
              </a:r>
              <a:endParaRPr lang="en-US" sz="2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32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群組 48">
            <a:extLst>
              <a:ext uri="{FF2B5EF4-FFF2-40B4-BE49-F238E27FC236}">
                <a16:creationId xmlns:a16="http://schemas.microsoft.com/office/drawing/2014/main" id="{3A10F9E5-2341-E1A0-0AE8-0FD2ED8FFFF5}"/>
              </a:ext>
            </a:extLst>
          </p:cNvPr>
          <p:cNvGrpSpPr/>
          <p:nvPr/>
        </p:nvGrpSpPr>
        <p:grpSpPr>
          <a:xfrm>
            <a:off x="7147650" y="4762500"/>
            <a:ext cx="5438012" cy="4759179"/>
            <a:chOff x="6995250" y="4610100"/>
            <a:chExt cx="5438012" cy="4759179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C74C3992-CB8D-2E61-19B1-2C35F1505F4D}"/>
                </a:ext>
              </a:extLst>
            </p:cNvPr>
            <p:cNvGrpSpPr/>
            <p:nvPr/>
          </p:nvGrpSpPr>
          <p:grpSpPr>
            <a:xfrm>
              <a:off x="6995252" y="4610100"/>
              <a:ext cx="5438009" cy="1075530"/>
              <a:chOff x="7010493" y="4538321"/>
              <a:chExt cx="5438009" cy="1210357"/>
            </a:xfrm>
          </p:grpSpPr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B62033D4-96D7-4A60-46C1-7F7E4BC24C32}"/>
                  </a:ext>
                </a:extLst>
              </p:cNvPr>
              <p:cNvSpPr/>
              <p:nvPr/>
            </p:nvSpPr>
            <p:spPr>
              <a:xfrm>
                <a:off x="7010493" y="4538321"/>
                <a:ext cx="5438009" cy="1210357"/>
              </a:xfrm>
              <a:prstGeom prst="roundRect">
                <a:avLst>
                  <a:gd name="adj" fmla="val 50000"/>
                </a:avLst>
              </a:prstGeom>
              <a:solidFill>
                <a:srgbClr val="FBDD9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TextBox 16">
                <a:extLst>
                  <a:ext uri="{FF2B5EF4-FFF2-40B4-BE49-F238E27FC236}">
                    <a16:creationId xmlns:a16="http://schemas.microsoft.com/office/drawing/2014/main" id="{032CCCCC-65EE-6D6A-278A-50690AA30C6D}"/>
                  </a:ext>
                </a:extLst>
              </p:cNvPr>
              <p:cNvSpPr txBox="1"/>
              <p:nvPr/>
            </p:nvSpPr>
            <p:spPr>
              <a:xfrm>
                <a:off x="7620000" y="4897278"/>
                <a:ext cx="4228406" cy="49244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TW" altLang="en-US" sz="32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首頁</a:t>
                </a:r>
                <a:endParaRPr 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7F7EE9E9-AAE5-3B19-C0B7-32B08656C466}"/>
                </a:ext>
              </a:extLst>
            </p:cNvPr>
            <p:cNvGrpSpPr/>
            <p:nvPr/>
          </p:nvGrpSpPr>
          <p:grpSpPr>
            <a:xfrm>
              <a:off x="6995253" y="5837983"/>
              <a:ext cx="5438009" cy="1075530"/>
              <a:chOff x="7010493" y="4538321"/>
              <a:chExt cx="5438009" cy="1210357"/>
            </a:xfrm>
          </p:grpSpPr>
          <p:sp>
            <p:nvSpPr>
              <p:cNvPr id="41" name="矩形: 圓角 40">
                <a:extLst>
                  <a:ext uri="{FF2B5EF4-FFF2-40B4-BE49-F238E27FC236}">
                    <a16:creationId xmlns:a16="http://schemas.microsoft.com/office/drawing/2014/main" id="{F2DA6227-6F1E-6B8C-7E79-C9807BD12BC1}"/>
                  </a:ext>
                </a:extLst>
              </p:cNvPr>
              <p:cNvSpPr/>
              <p:nvPr/>
            </p:nvSpPr>
            <p:spPr>
              <a:xfrm>
                <a:off x="7010493" y="4538321"/>
                <a:ext cx="5438009" cy="1210357"/>
              </a:xfrm>
              <a:prstGeom prst="roundRect">
                <a:avLst>
                  <a:gd name="adj" fmla="val 50000"/>
                </a:avLst>
              </a:prstGeom>
              <a:solidFill>
                <a:srgbClr val="FBDD9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TextBox 16">
                <a:extLst>
                  <a:ext uri="{FF2B5EF4-FFF2-40B4-BE49-F238E27FC236}">
                    <a16:creationId xmlns:a16="http://schemas.microsoft.com/office/drawing/2014/main" id="{66D15021-3D7F-DD64-E3E6-5EFC723ABFA3}"/>
                  </a:ext>
                </a:extLst>
              </p:cNvPr>
              <p:cNvSpPr txBox="1"/>
              <p:nvPr/>
            </p:nvSpPr>
            <p:spPr>
              <a:xfrm>
                <a:off x="7620000" y="4897278"/>
                <a:ext cx="4228406" cy="5541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TW" altLang="en-US" sz="32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商品</a:t>
                </a:r>
                <a:endParaRPr 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9930AA9-ECA5-9DFA-95AA-48B30A47253B}"/>
                </a:ext>
              </a:extLst>
            </p:cNvPr>
            <p:cNvGrpSpPr/>
            <p:nvPr/>
          </p:nvGrpSpPr>
          <p:grpSpPr>
            <a:xfrm>
              <a:off x="6995251" y="7065866"/>
              <a:ext cx="5438009" cy="1075530"/>
              <a:chOff x="7010493" y="4538321"/>
              <a:chExt cx="5438009" cy="1210357"/>
            </a:xfrm>
          </p:grpSpPr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CDCA6D2F-EF7B-B86F-EDD7-80C303137B00}"/>
                  </a:ext>
                </a:extLst>
              </p:cNvPr>
              <p:cNvSpPr/>
              <p:nvPr/>
            </p:nvSpPr>
            <p:spPr>
              <a:xfrm>
                <a:off x="7010493" y="4538321"/>
                <a:ext cx="5438009" cy="1210357"/>
              </a:xfrm>
              <a:prstGeom prst="roundRect">
                <a:avLst>
                  <a:gd name="adj" fmla="val 50000"/>
                </a:avLst>
              </a:prstGeom>
              <a:solidFill>
                <a:srgbClr val="FBDD9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CA7DF22D-FCC9-4D5E-691B-9D343A32251D}"/>
                  </a:ext>
                </a:extLst>
              </p:cNvPr>
              <p:cNvSpPr txBox="1"/>
              <p:nvPr/>
            </p:nvSpPr>
            <p:spPr>
              <a:xfrm>
                <a:off x="7620000" y="4897278"/>
                <a:ext cx="4228406" cy="5541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altLang="zh-TW" sz="32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sz="32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助手</a:t>
                </a:r>
                <a:endParaRPr 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2330E0B-D807-836B-FF27-BE67380E7ADC}"/>
                </a:ext>
              </a:extLst>
            </p:cNvPr>
            <p:cNvGrpSpPr/>
            <p:nvPr/>
          </p:nvGrpSpPr>
          <p:grpSpPr>
            <a:xfrm>
              <a:off x="6995250" y="8293749"/>
              <a:ext cx="5438009" cy="1075530"/>
              <a:chOff x="7010493" y="4538321"/>
              <a:chExt cx="5438009" cy="1210357"/>
            </a:xfrm>
          </p:grpSpPr>
          <p:sp>
            <p:nvSpPr>
              <p:cNvPr id="47" name="矩形: 圓角 46">
                <a:extLst>
                  <a:ext uri="{FF2B5EF4-FFF2-40B4-BE49-F238E27FC236}">
                    <a16:creationId xmlns:a16="http://schemas.microsoft.com/office/drawing/2014/main" id="{7329787E-0973-71FB-F99A-A1B03F153805}"/>
                  </a:ext>
                </a:extLst>
              </p:cNvPr>
              <p:cNvSpPr/>
              <p:nvPr/>
            </p:nvSpPr>
            <p:spPr>
              <a:xfrm>
                <a:off x="7010493" y="4538321"/>
                <a:ext cx="5438009" cy="1210357"/>
              </a:xfrm>
              <a:prstGeom prst="roundRect">
                <a:avLst>
                  <a:gd name="adj" fmla="val 50000"/>
                </a:avLst>
              </a:prstGeom>
              <a:solidFill>
                <a:srgbClr val="FBDD9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TextBox 16">
                <a:extLst>
                  <a:ext uri="{FF2B5EF4-FFF2-40B4-BE49-F238E27FC236}">
                    <a16:creationId xmlns:a16="http://schemas.microsoft.com/office/drawing/2014/main" id="{12128EF2-3260-4748-9522-BE0141B24521}"/>
                  </a:ext>
                </a:extLst>
              </p:cNvPr>
              <p:cNvSpPr txBox="1"/>
              <p:nvPr/>
            </p:nvSpPr>
            <p:spPr>
              <a:xfrm>
                <a:off x="7620000" y="4897278"/>
                <a:ext cx="4228406" cy="5541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TW" altLang="en-US" sz="32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關於我們</a:t>
                </a:r>
                <a:endParaRPr 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1879500-B891-58AC-1FC2-914E4FA22F2E}"/>
              </a:ext>
            </a:extLst>
          </p:cNvPr>
          <p:cNvGrpSpPr/>
          <p:nvPr/>
        </p:nvGrpSpPr>
        <p:grpSpPr>
          <a:xfrm>
            <a:off x="6858000" y="2736004"/>
            <a:ext cx="5712516" cy="1570567"/>
            <a:chOff x="6858000" y="2743624"/>
            <a:chExt cx="5712516" cy="1570567"/>
          </a:xfrm>
        </p:grpSpPr>
        <p:grpSp>
          <p:nvGrpSpPr>
            <p:cNvPr id="22" name="Group 2">
              <a:extLst>
                <a:ext uri="{FF2B5EF4-FFF2-40B4-BE49-F238E27FC236}">
                  <a16:creationId xmlns:a16="http://schemas.microsoft.com/office/drawing/2014/main" id="{B92A291B-1982-0CF5-C5B1-867C338D1AB3}"/>
                </a:ext>
              </a:extLst>
            </p:cNvPr>
            <p:cNvGrpSpPr/>
            <p:nvPr/>
          </p:nvGrpSpPr>
          <p:grpSpPr>
            <a:xfrm>
              <a:off x="6858000" y="2743624"/>
              <a:ext cx="5712516" cy="1570567"/>
              <a:chOff x="0" y="0"/>
              <a:chExt cx="2679082" cy="988583"/>
            </a:xfrm>
          </p:grpSpPr>
          <p:sp>
            <p:nvSpPr>
              <p:cNvPr id="24" name="Freeform 3">
                <a:extLst>
                  <a:ext uri="{FF2B5EF4-FFF2-40B4-BE49-F238E27FC236}">
                    <a16:creationId xmlns:a16="http://schemas.microsoft.com/office/drawing/2014/main" id="{F95B8D4B-DA39-9867-C832-CDADA041EE90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DD354229-B838-A979-23FA-D8002469C5E4}"/>
                </a:ext>
              </a:extLst>
            </p:cNvPr>
            <p:cNvSpPr txBox="1"/>
            <p:nvPr/>
          </p:nvSpPr>
          <p:spPr>
            <a:xfrm>
              <a:off x="7136194" y="3249960"/>
              <a:ext cx="5186608" cy="549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</a:t>
              </a:r>
              <a:r>
                <a:rPr lang="en-US" altLang="zh-TW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2</a:t>
              </a: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</a:t>
              </a:r>
              <a:r>
                <a:rPr lang="en-US" altLang="zh-TW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Bottom navigation </a:t>
              </a:r>
              <a:endParaRPr lang="en-US" sz="3600" b="1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12353524-E065-5024-F313-AE92FDABAD64}"/>
              </a:ext>
            </a:extLst>
          </p:cNvPr>
          <p:cNvGrpSpPr/>
          <p:nvPr/>
        </p:nvGrpSpPr>
        <p:grpSpPr>
          <a:xfrm>
            <a:off x="6858000" y="2743624"/>
            <a:ext cx="5712516" cy="1570567"/>
            <a:chOff x="6858000" y="2743624"/>
            <a:chExt cx="5712516" cy="1570567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07599DDD-A303-A8FB-5871-4421F054F845}"/>
                </a:ext>
              </a:extLst>
            </p:cNvPr>
            <p:cNvGrpSpPr/>
            <p:nvPr/>
          </p:nvGrpSpPr>
          <p:grpSpPr>
            <a:xfrm>
              <a:off x="6858000" y="2743624"/>
              <a:ext cx="5712516" cy="1570567"/>
              <a:chOff x="0" y="0"/>
              <a:chExt cx="2679082" cy="988583"/>
            </a:xfrm>
          </p:grpSpPr>
          <p:sp>
            <p:nvSpPr>
              <p:cNvPr id="35" name="Freeform 3">
                <a:extLst>
                  <a:ext uri="{FF2B5EF4-FFF2-40B4-BE49-F238E27FC236}">
                    <a16:creationId xmlns:a16="http://schemas.microsoft.com/office/drawing/2014/main" id="{1AE6E6E0-00E4-B867-A153-C4336EE0EA3B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" name="TextBox 18">
              <a:extLst>
                <a:ext uri="{FF2B5EF4-FFF2-40B4-BE49-F238E27FC236}">
                  <a16:creationId xmlns:a16="http://schemas.microsoft.com/office/drawing/2014/main" id="{86B41D0E-32DA-F4A7-43F4-33CDAA1521D3}"/>
                </a:ext>
              </a:extLst>
            </p:cNvPr>
            <p:cNvSpPr txBox="1"/>
            <p:nvPr/>
          </p:nvSpPr>
          <p:spPr>
            <a:xfrm>
              <a:off x="7136194" y="3249960"/>
              <a:ext cx="5186608" cy="549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1 </a:t>
              </a:r>
              <a:r>
                <a:rPr lang="en-US" altLang="zh-TW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Drawer navigation</a:t>
              </a:r>
              <a:r>
                <a:rPr lang="zh-TW" alt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微軟正黑體" panose="020B0604030504040204" pitchFamily="34" charset="-120"/>
                  <a:cs typeface="Noto Sans" panose="020B0502040504020204" pitchFamily="34"/>
                </a:rPr>
                <a:t> </a:t>
              </a:r>
              <a:endParaRPr lang="en-US" sz="3600" b="1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pic>
        <p:nvPicPr>
          <p:cNvPr id="15" name="圖片 14" descr="一張含有 文字, 食物, 功能表, 肉 的圖片&#10;&#10;自動產生的描述">
            <a:extLst>
              <a:ext uri="{FF2B5EF4-FFF2-40B4-BE49-F238E27FC236}">
                <a16:creationId xmlns:a16="http://schemas.microsoft.com/office/drawing/2014/main" id="{EBB30568-651C-DFD1-514C-296953AA68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14062353" y="2529996"/>
            <a:ext cx="3695817" cy="72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 descr="一張含有 文字, 螢幕擷取畫面, 功能表, 食物 的圖片&#10;&#10;自動產生的描述">
            <a:extLst>
              <a:ext uri="{FF2B5EF4-FFF2-40B4-BE49-F238E27FC236}">
                <a16:creationId xmlns:a16="http://schemas.microsoft.com/office/drawing/2014/main" id="{679D2BA9-BB53-8C0E-6FBB-395EF2466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63" y="2529996"/>
            <a:ext cx="3600000" cy="72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E5D7983E-027C-8A37-9494-5FD125772E1A}"/>
              </a:ext>
            </a:extLst>
          </p:cNvPr>
          <p:cNvSpPr/>
          <p:nvPr/>
        </p:nvSpPr>
        <p:spPr>
          <a:xfrm>
            <a:off x="6867331" y="1029436"/>
            <a:ext cx="10507772" cy="946800"/>
          </a:xfrm>
          <a:prstGeom prst="roundRect">
            <a:avLst>
              <a:gd name="adj" fmla="val 50000"/>
            </a:avLst>
          </a:prstGeom>
          <a:solidFill>
            <a:srgbClr val="FFC8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系統開發流程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73F63337-0660-7A27-F844-E6320CE27DE9}"/>
              </a:ext>
            </a:extLst>
          </p:cNvPr>
          <p:cNvSpPr txBox="1"/>
          <p:nvPr/>
        </p:nvSpPr>
        <p:spPr>
          <a:xfrm>
            <a:off x="7349070" y="1142509"/>
            <a:ext cx="9567329" cy="648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Drawer navigation</a:t>
            </a:r>
            <a:r>
              <a:rPr lang="zh-TW" alt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 </a:t>
            </a:r>
            <a:r>
              <a:rPr lang="en-US" altLang="zh-TW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Bottom navigation</a:t>
            </a:r>
            <a:r>
              <a:rPr lang="zh-TW" alt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sz="32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E1261BFC-CDD5-A87A-5752-27149CE7D213}"/>
              </a:ext>
            </a:extLst>
          </p:cNvPr>
          <p:cNvGrpSpPr/>
          <p:nvPr/>
        </p:nvGrpSpPr>
        <p:grpSpPr>
          <a:xfrm>
            <a:off x="7147651" y="4762500"/>
            <a:ext cx="5438011" cy="3531296"/>
            <a:chOff x="6995251" y="4610100"/>
            <a:chExt cx="5438011" cy="3531296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11A7205C-3A4B-E5D3-0A76-95A31A0494F8}"/>
                </a:ext>
              </a:extLst>
            </p:cNvPr>
            <p:cNvGrpSpPr/>
            <p:nvPr/>
          </p:nvGrpSpPr>
          <p:grpSpPr>
            <a:xfrm>
              <a:off x="6995252" y="4610100"/>
              <a:ext cx="5438009" cy="1075530"/>
              <a:chOff x="7010493" y="4538321"/>
              <a:chExt cx="5438009" cy="1210357"/>
            </a:xfrm>
          </p:grpSpPr>
          <p:sp>
            <p:nvSpPr>
              <p:cNvPr id="69" name="矩形: 圓角 68">
                <a:extLst>
                  <a:ext uri="{FF2B5EF4-FFF2-40B4-BE49-F238E27FC236}">
                    <a16:creationId xmlns:a16="http://schemas.microsoft.com/office/drawing/2014/main" id="{27BE5D52-6531-2D4B-F5F7-13965BDBB59C}"/>
                  </a:ext>
                </a:extLst>
              </p:cNvPr>
              <p:cNvSpPr/>
              <p:nvPr/>
            </p:nvSpPr>
            <p:spPr>
              <a:xfrm>
                <a:off x="7010493" y="4538321"/>
                <a:ext cx="5438009" cy="1210357"/>
              </a:xfrm>
              <a:prstGeom prst="roundRect">
                <a:avLst>
                  <a:gd name="adj" fmla="val 50000"/>
                </a:avLst>
              </a:prstGeom>
              <a:solidFill>
                <a:srgbClr val="FBDD9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TextBox 16">
                <a:extLst>
                  <a:ext uri="{FF2B5EF4-FFF2-40B4-BE49-F238E27FC236}">
                    <a16:creationId xmlns:a16="http://schemas.microsoft.com/office/drawing/2014/main" id="{C6C8341F-A8CB-83B3-46E1-3AD4DB000AB0}"/>
                  </a:ext>
                </a:extLst>
              </p:cNvPr>
              <p:cNvSpPr txBox="1"/>
              <p:nvPr/>
            </p:nvSpPr>
            <p:spPr>
              <a:xfrm>
                <a:off x="7620000" y="4897278"/>
                <a:ext cx="4228406" cy="49244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TW" altLang="en-US" sz="32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首頁</a:t>
                </a:r>
                <a:endParaRPr 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835E475-33C2-FA55-65F3-601C852AA1C2}"/>
                </a:ext>
              </a:extLst>
            </p:cNvPr>
            <p:cNvGrpSpPr/>
            <p:nvPr/>
          </p:nvGrpSpPr>
          <p:grpSpPr>
            <a:xfrm>
              <a:off x="6995253" y="5837983"/>
              <a:ext cx="5438009" cy="1075530"/>
              <a:chOff x="7010493" y="4538321"/>
              <a:chExt cx="5438009" cy="1210357"/>
            </a:xfrm>
          </p:grpSpPr>
          <p:sp>
            <p:nvSpPr>
              <p:cNvPr id="67" name="矩形: 圓角 66">
                <a:extLst>
                  <a:ext uri="{FF2B5EF4-FFF2-40B4-BE49-F238E27FC236}">
                    <a16:creationId xmlns:a16="http://schemas.microsoft.com/office/drawing/2014/main" id="{097B32E8-2A55-350B-6594-EA6E1663558B}"/>
                  </a:ext>
                </a:extLst>
              </p:cNvPr>
              <p:cNvSpPr/>
              <p:nvPr/>
            </p:nvSpPr>
            <p:spPr>
              <a:xfrm>
                <a:off x="7010493" y="4538321"/>
                <a:ext cx="5438009" cy="1210357"/>
              </a:xfrm>
              <a:prstGeom prst="roundRect">
                <a:avLst>
                  <a:gd name="adj" fmla="val 50000"/>
                </a:avLst>
              </a:prstGeom>
              <a:solidFill>
                <a:srgbClr val="FBDD9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TextBox 16">
                <a:extLst>
                  <a:ext uri="{FF2B5EF4-FFF2-40B4-BE49-F238E27FC236}">
                    <a16:creationId xmlns:a16="http://schemas.microsoft.com/office/drawing/2014/main" id="{485A1C2D-348F-C607-2DC3-8393D6D06E11}"/>
                  </a:ext>
                </a:extLst>
              </p:cNvPr>
              <p:cNvSpPr txBox="1"/>
              <p:nvPr/>
            </p:nvSpPr>
            <p:spPr>
              <a:xfrm>
                <a:off x="7620000" y="4897278"/>
                <a:ext cx="4228406" cy="5541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TW" altLang="en-US" sz="32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購物車</a:t>
                </a:r>
                <a:endParaRPr 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D4493992-FFE8-FC3B-9B30-509719F8ACD0}"/>
                </a:ext>
              </a:extLst>
            </p:cNvPr>
            <p:cNvGrpSpPr/>
            <p:nvPr/>
          </p:nvGrpSpPr>
          <p:grpSpPr>
            <a:xfrm>
              <a:off x="6995251" y="7065866"/>
              <a:ext cx="5438009" cy="1075530"/>
              <a:chOff x="7010493" y="4538321"/>
              <a:chExt cx="5438009" cy="1210357"/>
            </a:xfrm>
          </p:grpSpPr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CB76FD44-C59D-DE78-C123-0CF241787A80}"/>
                  </a:ext>
                </a:extLst>
              </p:cNvPr>
              <p:cNvSpPr/>
              <p:nvPr/>
            </p:nvSpPr>
            <p:spPr>
              <a:xfrm>
                <a:off x="7010493" y="4538321"/>
                <a:ext cx="5438009" cy="1210357"/>
              </a:xfrm>
              <a:prstGeom prst="roundRect">
                <a:avLst>
                  <a:gd name="adj" fmla="val 50000"/>
                </a:avLst>
              </a:prstGeom>
              <a:solidFill>
                <a:srgbClr val="FBDD9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TextBox 16">
                <a:extLst>
                  <a:ext uri="{FF2B5EF4-FFF2-40B4-BE49-F238E27FC236}">
                    <a16:creationId xmlns:a16="http://schemas.microsoft.com/office/drawing/2014/main" id="{8C65DFF5-5451-CA08-A585-BE5EA3658DB0}"/>
                  </a:ext>
                </a:extLst>
              </p:cNvPr>
              <p:cNvSpPr txBox="1"/>
              <p:nvPr/>
            </p:nvSpPr>
            <p:spPr>
              <a:xfrm>
                <a:off x="7620000" y="4897278"/>
                <a:ext cx="4228406" cy="5541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zh-TW" altLang="en-US" sz="32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會員資料</a:t>
                </a:r>
                <a:endParaRPr 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AAD3F6BC-49EF-3387-F5DE-FEEF10DBB42E}"/>
              </a:ext>
            </a:extLst>
          </p:cNvPr>
          <p:cNvSpPr/>
          <p:nvPr/>
        </p:nvSpPr>
        <p:spPr>
          <a:xfrm>
            <a:off x="1447800" y="2529996"/>
            <a:ext cx="3810000" cy="7414104"/>
          </a:xfrm>
          <a:prstGeom prst="roundRect">
            <a:avLst>
              <a:gd name="adj" fmla="val 9394"/>
            </a:avLst>
          </a:prstGeom>
          <a:noFill/>
          <a:ln w="1270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91000"/>
                      <a:gd name="connsiteY0" fmla="*/ 393703 h 5181600"/>
                      <a:gd name="connsiteX1" fmla="*/ 393703 w 4191000"/>
                      <a:gd name="connsiteY1" fmla="*/ 0 h 5181600"/>
                      <a:gd name="connsiteX2" fmla="*/ 1029041 w 4191000"/>
                      <a:gd name="connsiteY2" fmla="*/ 0 h 5181600"/>
                      <a:gd name="connsiteX3" fmla="*/ 1562270 w 4191000"/>
                      <a:gd name="connsiteY3" fmla="*/ 0 h 5181600"/>
                      <a:gd name="connsiteX4" fmla="*/ 2061464 w 4191000"/>
                      <a:gd name="connsiteY4" fmla="*/ 0 h 5181600"/>
                      <a:gd name="connsiteX5" fmla="*/ 2662766 w 4191000"/>
                      <a:gd name="connsiteY5" fmla="*/ 0 h 5181600"/>
                      <a:gd name="connsiteX6" fmla="*/ 3195995 w 4191000"/>
                      <a:gd name="connsiteY6" fmla="*/ 0 h 5181600"/>
                      <a:gd name="connsiteX7" fmla="*/ 3797297 w 4191000"/>
                      <a:gd name="connsiteY7" fmla="*/ 0 h 5181600"/>
                      <a:gd name="connsiteX8" fmla="*/ 4191000 w 4191000"/>
                      <a:gd name="connsiteY8" fmla="*/ 393703 h 5181600"/>
                      <a:gd name="connsiteX9" fmla="*/ 4191000 w 4191000"/>
                      <a:gd name="connsiteY9" fmla="*/ 855093 h 5181600"/>
                      <a:gd name="connsiteX10" fmla="*/ 4191000 w 4191000"/>
                      <a:gd name="connsiteY10" fmla="*/ 1404368 h 5181600"/>
                      <a:gd name="connsiteX11" fmla="*/ 4191000 w 4191000"/>
                      <a:gd name="connsiteY11" fmla="*/ 1953642 h 5181600"/>
                      <a:gd name="connsiteX12" fmla="*/ 4191000 w 4191000"/>
                      <a:gd name="connsiteY12" fmla="*/ 2458974 h 5181600"/>
                      <a:gd name="connsiteX13" fmla="*/ 4191000 w 4191000"/>
                      <a:gd name="connsiteY13" fmla="*/ 3096132 h 5181600"/>
                      <a:gd name="connsiteX14" fmla="*/ 4191000 w 4191000"/>
                      <a:gd name="connsiteY14" fmla="*/ 3733290 h 5181600"/>
                      <a:gd name="connsiteX15" fmla="*/ 4191000 w 4191000"/>
                      <a:gd name="connsiteY15" fmla="*/ 4194681 h 5181600"/>
                      <a:gd name="connsiteX16" fmla="*/ 4191000 w 4191000"/>
                      <a:gd name="connsiteY16" fmla="*/ 4787897 h 5181600"/>
                      <a:gd name="connsiteX17" fmla="*/ 3797297 w 4191000"/>
                      <a:gd name="connsiteY17" fmla="*/ 5181600 h 5181600"/>
                      <a:gd name="connsiteX18" fmla="*/ 3195995 w 4191000"/>
                      <a:gd name="connsiteY18" fmla="*/ 5181600 h 5181600"/>
                      <a:gd name="connsiteX19" fmla="*/ 2696802 w 4191000"/>
                      <a:gd name="connsiteY19" fmla="*/ 5181600 h 5181600"/>
                      <a:gd name="connsiteX20" fmla="*/ 2061464 w 4191000"/>
                      <a:gd name="connsiteY20" fmla="*/ 5181600 h 5181600"/>
                      <a:gd name="connsiteX21" fmla="*/ 1494198 w 4191000"/>
                      <a:gd name="connsiteY21" fmla="*/ 5181600 h 5181600"/>
                      <a:gd name="connsiteX22" fmla="*/ 995005 w 4191000"/>
                      <a:gd name="connsiteY22" fmla="*/ 5181600 h 5181600"/>
                      <a:gd name="connsiteX23" fmla="*/ 393703 w 4191000"/>
                      <a:gd name="connsiteY23" fmla="*/ 5181600 h 5181600"/>
                      <a:gd name="connsiteX24" fmla="*/ 0 w 4191000"/>
                      <a:gd name="connsiteY24" fmla="*/ 4787897 h 5181600"/>
                      <a:gd name="connsiteX25" fmla="*/ 0 w 4191000"/>
                      <a:gd name="connsiteY25" fmla="*/ 4238623 h 5181600"/>
                      <a:gd name="connsiteX26" fmla="*/ 0 w 4191000"/>
                      <a:gd name="connsiteY26" fmla="*/ 3777232 h 5181600"/>
                      <a:gd name="connsiteX27" fmla="*/ 0 w 4191000"/>
                      <a:gd name="connsiteY27" fmla="*/ 3184016 h 5181600"/>
                      <a:gd name="connsiteX28" fmla="*/ 0 w 4191000"/>
                      <a:gd name="connsiteY28" fmla="*/ 2722626 h 5181600"/>
                      <a:gd name="connsiteX29" fmla="*/ 0 w 4191000"/>
                      <a:gd name="connsiteY29" fmla="*/ 2129410 h 5181600"/>
                      <a:gd name="connsiteX30" fmla="*/ 0 w 4191000"/>
                      <a:gd name="connsiteY30" fmla="*/ 1711961 h 5181600"/>
                      <a:gd name="connsiteX31" fmla="*/ 0 w 4191000"/>
                      <a:gd name="connsiteY31" fmla="*/ 1118745 h 5181600"/>
                      <a:gd name="connsiteX32" fmla="*/ 0 w 4191000"/>
                      <a:gd name="connsiteY32" fmla="*/ 393703 h 518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4191000" h="5181600" extrusionOk="0">
                        <a:moveTo>
                          <a:pt x="0" y="393703"/>
                        </a:moveTo>
                        <a:cubicBezTo>
                          <a:pt x="-12098" y="168804"/>
                          <a:pt x="149064" y="10210"/>
                          <a:pt x="393703" y="0"/>
                        </a:cubicBezTo>
                        <a:cubicBezTo>
                          <a:pt x="692940" y="-20128"/>
                          <a:pt x="852231" y="42322"/>
                          <a:pt x="1029041" y="0"/>
                        </a:cubicBezTo>
                        <a:cubicBezTo>
                          <a:pt x="1205851" y="-42322"/>
                          <a:pt x="1379103" y="49106"/>
                          <a:pt x="1562270" y="0"/>
                        </a:cubicBezTo>
                        <a:cubicBezTo>
                          <a:pt x="1745437" y="-49106"/>
                          <a:pt x="1868777" y="23594"/>
                          <a:pt x="2061464" y="0"/>
                        </a:cubicBezTo>
                        <a:cubicBezTo>
                          <a:pt x="2254151" y="-23594"/>
                          <a:pt x="2446112" y="62088"/>
                          <a:pt x="2662766" y="0"/>
                        </a:cubicBezTo>
                        <a:cubicBezTo>
                          <a:pt x="2879420" y="-62088"/>
                          <a:pt x="3039061" y="41276"/>
                          <a:pt x="3195995" y="0"/>
                        </a:cubicBezTo>
                        <a:cubicBezTo>
                          <a:pt x="3352929" y="-41276"/>
                          <a:pt x="3517263" y="34838"/>
                          <a:pt x="3797297" y="0"/>
                        </a:cubicBezTo>
                        <a:cubicBezTo>
                          <a:pt x="4012245" y="-23722"/>
                          <a:pt x="4179545" y="192186"/>
                          <a:pt x="4191000" y="393703"/>
                        </a:cubicBezTo>
                        <a:cubicBezTo>
                          <a:pt x="4199203" y="611948"/>
                          <a:pt x="4189391" y="628945"/>
                          <a:pt x="4191000" y="855093"/>
                        </a:cubicBezTo>
                        <a:cubicBezTo>
                          <a:pt x="4192609" y="1081241"/>
                          <a:pt x="4171384" y="1256876"/>
                          <a:pt x="4191000" y="1404368"/>
                        </a:cubicBezTo>
                        <a:cubicBezTo>
                          <a:pt x="4210616" y="1551860"/>
                          <a:pt x="4127528" y="1801415"/>
                          <a:pt x="4191000" y="1953642"/>
                        </a:cubicBezTo>
                        <a:cubicBezTo>
                          <a:pt x="4254472" y="2105869"/>
                          <a:pt x="4178146" y="2273435"/>
                          <a:pt x="4191000" y="2458974"/>
                        </a:cubicBezTo>
                        <a:cubicBezTo>
                          <a:pt x="4203854" y="2644513"/>
                          <a:pt x="4116764" y="2778701"/>
                          <a:pt x="4191000" y="3096132"/>
                        </a:cubicBezTo>
                        <a:cubicBezTo>
                          <a:pt x="4265236" y="3413563"/>
                          <a:pt x="4118714" y="3478270"/>
                          <a:pt x="4191000" y="3733290"/>
                        </a:cubicBezTo>
                        <a:cubicBezTo>
                          <a:pt x="4263286" y="3988310"/>
                          <a:pt x="4171958" y="3972219"/>
                          <a:pt x="4191000" y="4194681"/>
                        </a:cubicBezTo>
                        <a:cubicBezTo>
                          <a:pt x="4210042" y="4417143"/>
                          <a:pt x="4144996" y="4599425"/>
                          <a:pt x="4191000" y="4787897"/>
                        </a:cubicBezTo>
                        <a:cubicBezTo>
                          <a:pt x="4170823" y="4964202"/>
                          <a:pt x="4015400" y="5172573"/>
                          <a:pt x="3797297" y="5181600"/>
                        </a:cubicBezTo>
                        <a:cubicBezTo>
                          <a:pt x="3511038" y="5209601"/>
                          <a:pt x="3483168" y="5141826"/>
                          <a:pt x="3195995" y="5181600"/>
                        </a:cubicBezTo>
                        <a:cubicBezTo>
                          <a:pt x="2908822" y="5221374"/>
                          <a:pt x="2818886" y="5136565"/>
                          <a:pt x="2696802" y="5181600"/>
                        </a:cubicBezTo>
                        <a:cubicBezTo>
                          <a:pt x="2574718" y="5226635"/>
                          <a:pt x="2365078" y="5157435"/>
                          <a:pt x="2061464" y="5181600"/>
                        </a:cubicBezTo>
                        <a:cubicBezTo>
                          <a:pt x="1757850" y="5205765"/>
                          <a:pt x="1729186" y="5161326"/>
                          <a:pt x="1494198" y="5181600"/>
                        </a:cubicBezTo>
                        <a:cubicBezTo>
                          <a:pt x="1259210" y="5201874"/>
                          <a:pt x="1236258" y="5135873"/>
                          <a:pt x="995005" y="5181600"/>
                        </a:cubicBezTo>
                        <a:cubicBezTo>
                          <a:pt x="753752" y="5227327"/>
                          <a:pt x="577448" y="5130532"/>
                          <a:pt x="393703" y="5181600"/>
                        </a:cubicBezTo>
                        <a:cubicBezTo>
                          <a:pt x="170501" y="5181274"/>
                          <a:pt x="8224" y="5012413"/>
                          <a:pt x="0" y="4787897"/>
                        </a:cubicBezTo>
                        <a:cubicBezTo>
                          <a:pt x="-50030" y="4669820"/>
                          <a:pt x="1052" y="4396308"/>
                          <a:pt x="0" y="4238623"/>
                        </a:cubicBezTo>
                        <a:cubicBezTo>
                          <a:pt x="-1052" y="4080938"/>
                          <a:pt x="47572" y="3977226"/>
                          <a:pt x="0" y="3777232"/>
                        </a:cubicBezTo>
                        <a:cubicBezTo>
                          <a:pt x="-47572" y="3577238"/>
                          <a:pt x="47877" y="3474509"/>
                          <a:pt x="0" y="3184016"/>
                        </a:cubicBezTo>
                        <a:cubicBezTo>
                          <a:pt x="-47877" y="2893523"/>
                          <a:pt x="22899" y="2861243"/>
                          <a:pt x="0" y="2722626"/>
                        </a:cubicBezTo>
                        <a:cubicBezTo>
                          <a:pt x="-22899" y="2584009"/>
                          <a:pt x="54631" y="2418876"/>
                          <a:pt x="0" y="2129410"/>
                        </a:cubicBezTo>
                        <a:cubicBezTo>
                          <a:pt x="-54631" y="1839944"/>
                          <a:pt x="25529" y="1798058"/>
                          <a:pt x="0" y="1711961"/>
                        </a:cubicBezTo>
                        <a:cubicBezTo>
                          <a:pt x="-25529" y="1625864"/>
                          <a:pt x="8576" y="1355123"/>
                          <a:pt x="0" y="1118745"/>
                        </a:cubicBezTo>
                        <a:cubicBezTo>
                          <a:pt x="-8576" y="882367"/>
                          <a:pt x="79501" y="645198"/>
                          <a:pt x="0" y="3937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B18D28B3-5E4B-46F9-FD93-B6BD18DC6043}"/>
              </a:ext>
            </a:extLst>
          </p:cNvPr>
          <p:cNvSpPr/>
          <p:nvPr/>
        </p:nvSpPr>
        <p:spPr>
          <a:xfrm>
            <a:off x="13716000" y="8945814"/>
            <a:ext cx="4473239" cy="998286"/>
          </a:xfrm>
          <a:prstGeom prst="roundRect">
            <a:avLst>
              <a:gd name="adj" fmla="val 50000"/>
            </a:avLst>
          </a:prstGeom>
          <a:noFill/>
          <a:ln w="1270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91000"/>
                      <a:gd name="connsiteY0" fmla="*/ 393703 h 5181600"/>
                      <a:gd name="connsiteX1" fmla="*/ 393703 w 4191000"/>
                      <a:gd name="connsiteY1" fmla="*/ 0 h 5181600"/>
                      <a:gd name="connsiteX2" fmla="*/ 1029041 w 4191000"/>
                      <a:gd name="connsiteY2" fmla="*/ 0 h 5181600"/>
                      <a:gd name="connsiteX3" fmla="*/ 1562270 w 4191000"/>
                      <a:gd name="connsiteY3" fmla="*/ 0 h 5181600"/>
                      <a:gd name="connsiteX4" fmla="*/ 2061464 w 4191000"/>
                      <a:gd name="connsiteY4" fmla="*/ 0 h 5181600"/>
                      <a:gd name="connsiteX5" fmla="*/ 2662766 w 4191000"/>
                      <a:gd name="connsiteY5" fmla="*/ 0 h 5181600"/>
                      <a:gd name="connsiteX6" fmla="*/ 3195995 w 4191000"/>
                      <a:gd name="connsiteY6" fmla="*/ 0 h 5181600"/>
                      <a:gd name="connsiteX7" fmla="*/ 3797297 w 4191000"/>
                      <a:gd name="connsiteY7" fmla="*/ 0 h 5181600"/>
                      <a:gd name="connsiteX8" fmla="*/ 4191000 w 4191000"/>
                      <a:gd name="connsiteY8" fmla="*/ 393703 h 5181600"/>
                      <a:gd name="connsiteX9" fmla="*/ 4191000 w 4191000"/>
                      <a:gd name="connsiteY9" fmla="*/ 855093 h 5181600"/>
                      <a:gd name="connsiteX10" fmla="*/ 4191000 w 4191000"/>
                      <a:gd name="connsiteY10" fmla="*/ 1404368 h 5181600"/>
                      <a:gd name="connsiteX11" fmla="*/ 4191000 w 4191000"/>
                      <a:gd name="connsiteY11" fmla="*/ 1953642 h 5181600"/>
                      <a:gd name="connsiteX12" fmla="*/ 4191000 w 4191000"/>
                      <a:gd name="connsiteY12" fmla="*/ 2458974 h 5181600"/>
                      <a:gd name="connsiteX13" fmla="*/ 4191000 w 4191000"/>
                      <a:gd name="connsiteY13" fmla="*/ 3096132 h 5181600"/>
                      <a:gd name="connsiteX14" fmla="*/ 4191000 w 4191000"/>
                      <a:gd name="connsiteY14" fmla="*/ 3733290 h 5181600"/>
                      <a:gd name="connsiteX15" fmla="*/ 4191000 w 4191000"/>
                      <a:gd name="connsiteY15" fmla="*/ 4194681 h 5181600"/>
                      <a:gd name="connsiteX16" fmla="*/ 4191000 w 4191000"/>
                      <a:gd name="connsiteY16" fmla="*/ 4787897 h 5181600"/>
                      <a:gd name="connsiteX17" fmla="*/ 3797297 w 4191000"/>
                      <a:gd name="connsiteY17" fmla="*/ 5181600 h 5181600"/>
                      <a:gd name="connsiteX18" fmla="*/ 3195995 w 4191000"/>
                      <a:gd name="connsiteY18" fmla="*/ 5181600 h 5181600"/>
                      <a:gd name="connsiteX19" fmla="*/ 2696802 w 4191000"/>
                      <a:gd name="connsiteY19" fmla="*/ 5181600 h 5181600"/>
                      <a:gd name="connsiteX20" fmla="*/ 2061464 w 4191000"/>
                      <a:gd name="connsiteY20" fmla="*/ 5181600 h 5181600"/>
                      <a:gd name="connsiteX21" fmla="*/ 1494198 w 4191000"/>
                      <a:gd name="connsiteY21" fmla="*/ 5181600 h 5181600"/>
                      <a:gd name="connsiteX22" fmla="*/ 995005 w 4191000"/>
                      <a:gd name="connsiteY22" fmla="*/ 5181600 h 5181600"/>
                      <a:gd name="connsiteX23" fmla="*/ 393703 w 4191000"/>
                      <a:gd name="connsiteY23" fmla="*/ 5181600 h 5181600"/>
                      <a:gd name="connsiteX24" fmla="*/ 0 w 4191000"/>
                      <a:gd name="connsiteY24" fmla="*/ 4787897 h 5181600"/>
                      <a:gd name="connsiteX25" fmla="*/ 0 w 4191000"/>
                      <a:gd name="connsiteY25" fmla="*/ 4238623 h 5181600"/>
                      <a:gd name="connsiteX26" fmla="*/ 0 w 4191000"/>
                      <a:gd name="connsiteY26" fmla="*/ 3777232 h 5181600"/>
                      <a:gd name="connsiteX27" fmla="*/ 0 w 4191000"/>
                      <a:gd name="connsiteY27" fmla="*/ 3184016 h 5181600"/>
                      <a:gd name="connsiteX28" fmla="*/ 0 w 4191000"/>
                      <a:gd name="connsiteY28" fmla="*/ 2722626 h 5181600"/>
                      <a:gd name="connsiteX29" fmla="*/ 0 w 4191000"/>
                      <a:gd name="connsiteY29" fmla="*/ 2129410 h 5181600"/>
                      <a:gd name="connsiteX30" fmla="*/ 0 w 4191000"/>
                      <a:gd name="connsiteY30" fmla="*/ 1711961 h 5181600"/>
                      <a:gd name="connsiteX31" fmla="*/ 0 w 4191000"/>
                      <a:gd name="connsiteY31" fmla="*/ 1118745 h 5181600"/>
                      <a:gd name="connsiteX32" fmla="*/ 0 w 4191000"/>
                      <a:gd name="connsiteY32" fmla="*/ 393703 h 518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4191000" h="5181600" extrusionOk="0">
                        <a:moveTo>
                          <a:pt x="0" y="393703"/>
                        </a:moveTo>
                        <a:cubicBezTo>
                          <a:pt x="-12098" y="168804"/>
                          <a:pt x="149064" y="10210"/>
                          <a:pt x="393703" y="0"/>
                        </a:cubicBezTo>
                        <a:cubicBezTo>
                          <a:pt x="692940" y="-20128"/>
                          <a:pt x="852231" y="42322"/>
                          <a:pt x="1029041" y="0"/>
                        </a:cubicBezTo>
                        <a:cubicBezTo>
                          <a:pt x="1205851" y="-42322"/>
                          <a:pt x="1379103" y="49106"/>
                          <a:pt x="1562270" y="0"/>
                        </a:cubicBezTo>
                        <a:cubicBezTo>
                          <a:pt x="1745437" y="-49106"/>
                          <a:pt x="1868777" y="23594"/>
                          <a:pt x="2061464" y="0"/>
                        </a:cubicBezTo>
                        <a:cubicBezTo>
                          <a:pt x="2254151" y="-23594"/>
                          <a:pt x="2446112" y="62088"/>
                          <a:pt x="2662766" y="0"/>
                        </a:cubicBezTo>
                        <a:cubicBezTo>
                          <a:pt x="2879420" y="-62088"/>
                          <a:pt x="3039061" y="41276"/>
                          <a:pt x="3195995" y="0"/>
                        </a:cubicBezTo>
                        <a:cubicBezTo>
                          <a:pt x="3352929" y="-41276"/>
                          <a:pt x="3517263" y="34838"/>
                          <a:pt x="3797297" y="0"/>
                        </a:cubicBezTo>
                        <a:cubicBezTo>
                          <a:pt x="4012245" y="-23722"/>
                          <a:pt x="4179545" y="192186"/>
                          <a:pt x="4191000" y="393703"/>
                        </a:cubicBezTo>
                        <a:cubicBezTo>
                          <a:pt x="4199203" y="611948"/>
                          <a:pt x="4189391" y="628945"/>
                          <a:pt x="4191000" y="855093"/>
                        </a:cubicBezTo>
                        <a:cubicBezTo>
                          <a:pt x="4192609" y="1081241"/>
                          <a:pt x="4171384" y="1256876"/>
                          <a:pt x="4191000" y="1404368"/>
                        </a:cubicBezTo>
                        <a:cubicBezTo>
                          <a:pt x="4210616" y="1551860"/>
                          <a:pt x="4127528" y="1801415"/>
                          <a:pt x="4191000" y="1953642"/>
                        </a:cubicBezTo>
                        <a:cubicBezTo>
                          <a:pt x="4254472" y="2105869"/>
                          <a:pt x="4178146" y="2273435"/>
                          <a:pt x="4191000" y="2458974"/>
                        </a:cubicBezTo>
                        <a:cubicBezTo>
                          <a:pt x="4203854" y="2644513"/>
                          <a:pt x="4116764" y="2778701"/>
                          <a:pt x="4191000" y="3096132"/>
                        </a:cubicBezTo>
                        <a:cubicBezTo>
                          <a:pt x="4265236" y="3413563"/>
                          <a:pt x="4118714" y="3478270"/>
                          <a:pt x="4191000" y="3733290"/>
                        </a:cubicBezTo>
                        <a:cubicBezTo>
                          <a:pt x="4263286" y="3988310"/>
                          <a:pt x="4171958" y="3972219"/>
                          <a:pt x="4191000" y="4194681"/>
                        </a:cubicBezTo>
                        <a:cubicBezTo>
                          <a:pt x="4210042" y="4417143"/>
                          <a:pt x="4144996" y="4599425"/>
                          <a:pt x="4191000" y="4787897"/>
                        </a:cubicBezTo>
                        <a:cubicBezTo>
                          <a:pt x="4170823" y="4964202"/>
                          <a:pt x="4015400" y="5172573"/>
                          <a:pt x="3797297" y="5181600"/>
                        </a:cubicBezTo>
                        <a:cubicBezTo>
                          <a:pt x="3511038" y="5209601"/>
                          <a:pt x="3483168" y="5141826"/>
                          <a:pt x="3195995" y="5181600"/>
                        </a:cubicBezTo>
                        <a:cubicBezTo>
                          <a:pt x="2908822" y="5221374"/>
                          <a:pt x="2818886" y="5136565"/>
                          <a:pt x="2696802" y="5181600"/>
                        </a:cubicBezTo>
                        <a:cubicBezTo>
                          <a:pt x="2574718" y="5226635"/>
                          <a:pt x="2365078" y="5157435"/>
                          <a:pt x="2061464" y="5181600"/>
                        </a:cubicBezTo>
                        <a:cubicBezTo>
                          <a:pt x="1757850" y="5205765"/>
                          <a:pt x="1729186" y="5161326"/>
                          <a:pt x="1494198" y="5181600"/>
                        </a:cubicBezTo>
                        <a:cubicBezTo>
                          <a:pt x="1259210" y="5201874"/>
                          <a:pt x="1236258" y="5135873"/>
                          <a:pt x="995005" y="5181600"/>
                        </a:cubicBezTo>
                        <a:cubicBezTo>
                          <a:pt x="753752" y="5227327"/>
                          <a:pt x="577448" y="5130532"/>
                          <a:pt x="393703" y="5181600"/>
                        </a:cubicBezTo>
                        <a:cubicBezTo>
                          <a:pt x="170501" y="5181274"/>
                          <a:pt x="8224" y="5012413"/>
                          <a:pt x="0" y="4787897"/>
                        </a:cubicBezTo>
                        <a:cubicBezTo>
                          <a:pt x="-50030" y="4669820"/>
                          <a:pt x="1052" y="4396308"/>
                          <a:pt x="0" y="4238623"/>
                        </a:cubicBezTo>
                        <a:cubicBezTo>
                          <a:pt x="-1052" y="4080938"/>
                          <a:pt x="47572" y="3977226"/>
                          <a:pt x="0" y="3777232"/>
                        </a:cubicBezTo>
                        <a:cubicBezTo>
                          <a:pt x="-47572" y="3577238"/>
                          <a:pt x="47877" y="3474509"/>
                          <a:pt x="0" y="3184016"/>
                        </a:cubicBezTo>
                        <a:cubicBezTo>
                          <a:pt x="-47877" y="2893523"/>
                          <a:pt x="22899" y="2861243"/>
                          <a:pt x="0" y="2722626"/>
                        </a:cubicBezTo>
                        <a:cubicBezTo>
                          <a:pt x="-22899" y="2584009"/>
                          <a:pt x="54631" y="2418876"/>
                          <a:pt x="0" y="2129410"/>
                        </a:cubicBezTo>
                        <a:cubicBezTo>
                          <a:pt x="-54631" y="1839944"/>
                          <a:pt x="25529" y="1798058"/>
                          <a:pt x="0" y="1711961"/>
                        </a:cubicBezTo>
                        <a:cubicBezTo>
                          <a:pt x="-25529" y="1625864"/>
                          <a:pt x="8576" y="1355123"/>
                          <a:pt x="0" y="1118745"/>
                        </a:cubicBezTo>
                        <a:cubicBezTo>
                          <a:pt x="-8576" y="882367"/>
                          <a:pt x="79501" y="645198"/>
                          <a:pt x="0" y="3937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3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系統開發流程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6858000" y="1028700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首頁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9FD9C91-74BC-EB0C-D64F-8153856E34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"/>
          <a:stretch/>
        </p:blipFill>
        <p:spPr>
          <a:xfrm>
            <a:off x="1752601" y="2522376"/>
            <a:ext cx="3627125" cy="70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DBFE215-2C04-6A8E-47DE-333AE81ED9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/>
          <a:stretch/>
        </p:blipFill>
        <p:spPr>
          <a:xfrm>
            <a:off x="14048790" y="2510713"/>
            <a:ext cx="3621782" cy="70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6DF4333B-471A-E153-708A-CB17D8D3BCD9}"/>
              </a:ext>
            </a:extLst>
          </p:cNvPr>
          <p:cNvGrpSpPr/>
          <p:nvPr/>
        </p:nvGrpSpPr>
        <p:grpSpPr>
          <a:xfrm>
            <a:off x="6867331" y="5328290"/>
            <a:ext cx="5703184" cy="1570567"/>
            <a:chOff x="6867331" y="5328290"/>
            <a:chExt cx="5703184" cy="1570567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411C0A75-AB05-43DC-C35E-4223D60763E9}"/>
                </a:ext>
              </a:extLst>
            </p:cNvPr>
            <p:cNvGrpSpPr/>
            <p:nvPr/>
          </p:nvGrpSpPr>
          <p:grpSpPr>
            <a:xfrm>
              <a:off x="6867331" y="5328290"/>
              <a:ext cx="5703184" cy="1570567"/>
              <a:chOff x="0" y="0"/>
              <a:chExt cx="2679082" cy="988583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0A4841BE-1B9D-FFDA-1308-6629E0260251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B5B6ABAB-4A2B-BC7B-AEA1-A34BD77E671F}"/>
                </a:ext>
              </a:extLst>
            </p:cNvPr>
            <p:cNvSpPr txBox="1"/>
            <p:nvPr/>
          </p:nvSpPr>
          <p:spPr>
            <a:xfrm>
              <a:off x="7624323" y="5837567"/>
              <a:ext cx="4392790" cy="5712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2   Image Slider</a:t>
              </a: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9575E915-366A-01E8-3DB8-7A1EAD4EFBEA}"/>
              </a:ext>
            </a:extLst>
          </p:cNvPr>
          <p:cNvGrpSpPr/>
          <p:nvPr/>
        </p:nvGrpSpPr>
        <p:grpSpPr>
          <a:xfrm>
            <a:off x="6867331" y="7960146"/>
            <a:ext cx="5703184" cy="1570567"/>
            <a:chOff x="6867331" y="7960146"/>
            <a:chExt cx="5703184" cy="1570567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7BEF9898-AEC8-8890-18B3-0DFAAA9D7CBA}"/>
                </a:ext>
              </a:extLst>
            </p:cNvPr>
            <p:cNvGrpSpPr/>
            <p:nvPr/>
          </p:nvGrpSpPr>
          <p:grpSpPr>
            <a:xfrm>
              <a:off x="6867331" y="7960146"/>
              <a:ext cx="5703184" cy="1570567"/>
              <a:chOff x="0" y="0"/>
              <a:chExt cx="2679082" cy="988583"/>
            </a:xfrm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EA6BB814-2DF3-9782-C45E-186ABE1CF7AB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33A7CC1B-02DA-03E8-FB5C-49B1885B9EC7}"/>
                </a:ext>
              </a:extLst>
            </p:cNvPr>
            <p:cNvSpPr txBox="1"/>
            <p:nvPr/>
          </p:nvSpPr>
          <p:spPr>
            <a:xfrm>
              <a:off x="7624323" y="8469424"/>
              <a:ext cx="4392790" cy="5505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3   Grid View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12353524-E065-5024-F313-AE92FDABAD64}"/>
              </a:ext>
            </a:extLst>
          </p:cNvPr>
          <p:cNvGrpSpPr/>
          <p:nvPr/>
        </p:nvGrpSpPr>
        <p:grpSpPr>
          <a:xfrm>
            <a:off x="6858000" y="2743624"/>
            <a:ext cx="5712516" cy="1570567"/>
            <a:chOff x="6858000" y="2743624"/>
            <a:chExt cx="5712516" cy="1570567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07599DDD-A303-A8FB-5871-4421F054F845}"/>
                </a:ext>
              </a:extLst>
            </p:cNvPr>
            <p:cNvGrpSpPr/>
            <p:nvPr/>
          </p:nvGrpSpPr>
          <p:grpSpPr>
            <a:xfrm>
              <a:off x="6858000" y="2743624"/>
              <a:ext cx="5712516" cy="1570567"/>
              <a:chOff x="0" y="0"/>
              <a:chExt cx="2679082" cy="988583"/>
            </a:xfrm>
          </p:grpSpPr>
          <p:sp>
            <p:nvSpPr>
              <p:cNvPr id="35" name="Freeform 3">
                <a:extLst>
                  <a:ext uri="{FF2B5EF4-FFF2-40B4-BE49-F238E27FC236}">
                    <a16:creationId xmlns:a16="http://schemas.microsoft.com/office/drawing/2014/main" id="{1AE6E6E0-00E4-B867-A153-C4336EE0EA3B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" name="TextBox 18">
              <a:extLst>
                <a:ext uri="{FF2B5EF4-FFF2-40B4-BE49-F238E27FC236}">
                  <a16:creationId xmlns:a16="http://schemas.microsoft.com/office/drawing/2014/main" id="{86B41D0E-32DA-F4A7-43F4-33CDAA1521D3}"/>
                </a:ext>
              </a:extLst>
            </p:cNvPr>
            <p:cNvSpPr txBox="1"/>
            <p:nvPr/>
          </p:nvSpPr>
          <p:spPr>
            <a:xfrm>
              <a:off x="7614992" y="3252902"/>
              <a:ext cx="4080929" cy="5520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1   ScrollView</a:t>
              </a: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7DD3E3CB-5D35-4776-FF16-3631FD39A4E5}"/>
              </a:ext>
            </a:extLst>
          </p:cNvPr>
          <p:cNvGrpSpPr/>
          <p:nvPr/>
        </p:nvGrpSpPr>
        <p:grpSpPr>
          <a:xfrm>
            <a:off x="1447800" y="2933700"/>
            <a:ext cx="16507381" cy="6086316"/>
            <a:chOff x="1447800" y="2933700"/>
            <a:chExt cx="16507381" cy="6086316"/>
          </a:xfrm>
        </p:grpSpPr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899E1A1C-3B59-40E9-D0F9-C2A685257B28}"/>
                </a:ext>
              </a:extLst>
            </p:cNvPr>
            <p:cNvSpPr/>
            <p:nvPr/>
          </p:nvSpPr>
          <p:spPr>
            <a:xfrm>
              <a:off x="1447800" y="2933700"/>
              <a:ext cx="4191000" cy="6086316"/>
            </a:xfrm>
            <a:prstGeom prst="roundRect">
              <a:avLst>
                <a:gd name="adj" fmla="val 9394"/>
              </a:avLst>
            </a:prstGeom>
            <a:noFill/>
            <a:ln w="1270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977456921">
                    <a:custGeom>
                      <a:avLst/>
                      <a:gdLst>
                        <a:gd name="connsiteX0" fmla="*/ 0 w 4191000"/>
                        <a:gd name="connsiteY0" fmla="*/ 393703 h 6086316"/>
                        <a:gd name="connsiteX1" fmla="*/ 393703 w 4191000"/>
                        <a:gd name="connsiteY1" fmla="*/ 0 h 6086316"/>
                        <a:gd name="connsiteX2" fmla="*/ 858861 w 4191000"/>
                        <a:gd name="connsiteY2" fmla="*/ 0 h 6086316"/>
                        <a:gd name="connsiteX3" fmla="*/ 1392091 w 4191000"/>
                        <a:gd name="connsiteY3" fmla="*/ 0 h 6086316"/>
                        <a:gd name="connsiteX4" fmla="*/ 2027428 w 4191000"/>
                        <a:gd name="connsiteY4" fmla="*/ 0 h 6086316"/>
                        <a:gd name="connsiteX5" fmla="*/ 2628730 w 4191000"/>
                        <a:gd name="connsiteY5" fmla="*/ 0 h 6086316"/>
                        <a:gd name="connsiteX6" fmla="*/ 3093888 w 4191000"/>
                        <a:gd name="connsiteY6" fmla="*/ 0 h 6086316"/>
                        <a:gd name="connsiteX7" fmla="*/ 3797297 w 4191000"/>
                        <a:gd name="connsiteY7" fmla="*/ 0 h 6086316"/>
                        <a:gd name="connsiteX8" fmla="*/ 4191000 w 4191000"/>
                        <a:gd name="connsiteY8" fmla="*/ 393703 h 6086316"/>
                        <a:gd name="connsiteX9" fmla="*/ 4191000 w 4191000"/>
                        <a:gd name="connsiteY9" fmla="*/ 823503 h 6086316"/>
                        <a:gd name="connsiteX10" fmla="*/ 4191000 w 4191000"/>
                        <a:gd name="connsiteY10" fmla="*/ 1412271 h 6086316"/>
                        <a:gd name="connsiteX11" fmla="*/ 4191000 w 4191000"/>
                        <a:gd name="connsiteY11" fmla="*/ 1948050 h 6086316"/>
                        <a:gd name="connsiteX12" fmla="*/ 4191000 w 4191000"/>
                        <a:gd name="connsiteY12" fmla="*/ 2430840 h 6086316"/>
                        <a:gd name="connsiteX13" fmla="*/ 4191000 w 4191000"/>
                        <a:gd name="connsiteY13" fmla="*/ 3125585 h 6086316"/>
                        <a:gd name="connsiteX14" fmla="*/ 4191000 w 4191000"/>
                        <a:gd name="connsiteY14" fmla="*/ 3820331 h 6086316"/>
                        <a:gd name="connsiteX15" fmla="*/ 4191000 w 4191000"/>
                        <a:gd name="connsiteY15" fmla="*/ 4250132 h 6086316"/>
                        <a:gd name="connsiteX16" fmla="*/ 4191000 w 4191000"/>
                        <a:gd name="connsiteY16" fmla="*/ 4679932 h 6086316"/>
                        <a:gd name="connsiteX17" fmla="*/ 4191000 w 4191000"/>
                        <a:gd name="connsiteY17" fmla="*/ 5162722 h 6086316"/>
                        <a:gd name="connsiteX18" fmla="*/ 4191000 w 4191000"/>
                        <a:gd name="connsiteY18" fmla="*/ 5692613 h 6086316"/>
                        <a:gd name="connsiteX19" fmla="*/ 3797297 w 4191000"/>
                        <a:gd name="connsiteY19" fmla="*/ 6086316 h 6086316"/>
                        <a:gd name="connsiteX20" fmla="*/ 3195995 w 4191000"/>
                        <a:gd name="connsiteY20" fmla="*/ 6086316 h 6086316"/>
                        <a:gd name="connsiteX21" fmla="*/ 2696802 w 4191000"/>
                        <a:gd name="connsiteY21" fmla="*/ 6086316 h 6086316"/>
                        <a:gd name="connsiteX22" fmla="*/ 2129536 w 4191000"/>
                        <a:gd name="connsiteY22" fmla="*/ 6086316 h 6086316"/>
                        <a:gd name="connsiteX23" fmla="*/ 1630342 w 4191000"/>
                        <a:gd name="connsiteY23" fmla="*/ 6086316 h 6086316"/>
                        <a:gd name="connsiteX24" fmla="*/ 1131148 w 4191000"/>
                        <a:gd name="connsiteY24" fmla="*/ 6086316 h 6086316"/>
                        <a:gd name="connsiteX25" fmla="*/ 393703 w 4191000"/>
                        <a:gd name="connsiteY25" fmla="*/ 6086316 h 6086316"/>
                        <a:gd name="connsiteX26" fmla="*/ 0 w 4191000"/>
                        <a:gd name="connsiteY26" fmla="*/ 5692613 h 6086316"/>
                        <a:gd name="connsiteX27" fmla="*/ 0 w 4191000"/>
                        <a:gd name="connsiteY27" fmla="*/ 5262813 h 6086316"/>
                        <a:gd name="connsiteX28" fmla="*/ 0 w 4191000"/>
                        <a:gd name="connsiteY28" fmla="*/ 4833012 h 6086316"/>
                        <a:gd name="connsiteX29" fmla="*/ 0 w 4191000"/>
                        <a:gd name="connsiteY29" fmla="*/ 4350222 h 6086316"/>
                        <a:gd name="connsiteX30" fmla="*/ 0 w 4191000"/>
                        <a:gd name="connsiteY30" fmla="*/ 3814444 h 6086316"/>
                        <a:gd name="connsiteX31" fmla="*/ 0 w 4191000"/>
                        <a:gd name="connsiteY31" fmla="*/ 3331654 h 6086316"/>
                        <a:gd name="connsiteX32" fmla="*/ 0 w 4191000"/>
                        <a:gd name="connsiteY32" fmla="*/ 2689897 h 6086316"/>
                        <a:gd name="connsiteX33" fmla="*/ 0 w 4191000"/>
                        <a:gd name="connsiteY33" fmla="*/ 1995151 h 6086316"/>
                        <a:gd name="connsiteX34" fmla="*/ 0 w 4191000"/>
                        <a:gd name="connsiteY34" fmla="*/ 1353394 h 6086316"/>
                        <a:gd name="connsiteX35" fmla="*/ 0 w 4191000"/>
                        <a:gd name="connsiteY35" fmla="*/ 393703 h 6086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</a:cxnLst>
                      <a:rect l="l" t="t" r="r" b="b"/>
                      <a:pathLst>
                        <a:path w="4191000" h="6086316" extrusionOk="0">
                          <a:moveTo>
                            <a:pt x="0" y="393703"/>
                          </a:moveTo>
                          <a:cubicBezTo>
                            <a:pt x="-64372" y="183379"/>
                            <a:pt x="195687" y="-47396"/>
                            <a:pt x="393703" y="0"/>
                          </a:cubicBezTo>
                          <a:cubicBezTo>
                            <a:pt x="592924" y="-32917"/>
                            <a:pt x="640148" y="16874"/>
                            <a:pt x="858861" y="0"/>
                          </a:cubicBezTo>
                          <a:cubicBezTo>
                            <a:pt x="1077574" y="-16874"/>
                            <a:pt x="1172208" y="48387"/>
                            <a:pt x="1392091" y="0"/>
                          </a:cubicBezTo>
                          <a:cubicBezTo>
                            <a:pt x="1611974" y="-48387"/>
                            <a:pt x="1764651" y="22574"/>
                            <a:pt x="2027428" y="0"/>
                          </a:cubicBezTo>
                          <a:cubicBezTo>
                            <a:pt x="2290205" y="-22574"/>
                            <a:pt x="2451728" y="44704"/>
                            <a:pt x="2628730" y="0"/>
                          </a:cubicBezTo>
                          <a:cubicBezTo>
                            <a:pt x="2805732" y="-44704"/>
                            <a:pt x="2938147" y="26312"/>
                            <a:pt x="3093888" y="0"/>
                          </a:cubicBezTo>
                          <a:cubicBezTo>
                            <a:pt x="3249629" y="-26312"/>
                            <a:pt x="3633259" y="57617"/>
                            <a:pt x="3797297" y="0"/>
                          </a:cubicBezTo>
                          <a:cubicBezTo>
                            <a:pt x="4027460" y="22612"/>
                            <a:pt x="4137186" y="181356"/>
                            <a:pt x="4191000" y="393703"/>
                          </a:cubicBezTo>
                          <a:cubicBezTo>
                            <a:pt x="4232643" y="599710"/>
                            <a:pt x="4177012" y="668358"/>
                            <a:pt x="4191000" y="823503"/>
                          </a:cubicBezTo>
                          <a:cubicBezTo>
                            <a:pt x="4204988" y="978648"/>
                            <a:pt x="4168267" y="1275184"/>
                            <a:pt x="4191000" y="1412271"/>
                          </a:cubicBezTo>
                          <a:cubicBezTo>
                            <a:pt x="4213733" y="1549358"/>
                            <a:pt x="4142729" y="1770373"/>
                            <a:pt x="4191000" y="1948050"/>
                          </a:cubicBezTo>
                          <a:cubicBezTo>
                            <a:pt x="4239271" y="2125727"/>
                            <a:pt x="4163264" y="2287218"/>
                            <a:pt x="4191000" y="2430840"/>
                          </a:cubicBezTo>
                          <a:cubicBezTo>
                            <a:pt x="4218736" y="2574462"/>
                            <a:pt x="4188671" y="2931958"/>
                            <a:pt x="4191000" y="3125585"/>
                          </a:cubicBezTo>
                          <a:cubicBezTo>
                            <a:pt x="4193329" y="3319212"/>
                            <a:pt x="4126685" y="3484843"/>
                            <a:pt x="4191000" y="3820331"/>
                          </a:cubicBezTo>
                          <a:cubicBezTo>
                            <a:pt x="4255315" y="4155819"/>
                            <a:pt x="4171685" y="4122253"/>
                            <a:pt x="4191000" y="4250132"/>
                          </a:cubicBezTo>
                          <a:cubicBezTo>
                            <a:pt x="4210315" y="4378011"/>
                            <a:pt x="4142545" y="4530772"/>
                            <a:pt x="4191000" y="4679932"/>
                          </a:cubicBezTo>
                          <a:cubicBezTo>
                            <a:pt x="4239455" y="4829092"/>
                            <a:pt x="4177225" y="4988561"/>
                            <a:pt x="4191000" y="5162722"/>
                          </a:cubicBezTo>
                          <a:cubicBezTo>
                            <a:pt x="4204775" y="5336883"/>
                            <a:pt x="4178085" y="5489112"/>
                            <a:pt x="4191000" y="5692613"/>
                          </a:cubicBezTo>
                          <a:cubicBezTo>
                            <a:pt x="4212202" y="5920978"/>
                            <a:pt x="4062617" y="6051805"/>
                            <a:pt x="3797297" y="6086316"/>
                          </a:cubicBezTo>
                          <a:cubicBezTo>
                            <a:pt x="3642142" y="6149805"/>
                            <a:pt x="3458260" y="6019279"/>
                            <a:pt x="3195995" y="6086316"/>
                          </a:cubicBezTo>
                          <a:cubicBezTo>
                            <a:pt x="2933730" y="6153353"/>
                            <a:pt x="2806873" y="6076762"/>
                            <a:pt x="2696802" y="6086316"/>
                          </a:cubicBezTo>
                          <a:cubicBezTo>
                            <a:pt x="2586731" y="6095870"/>
                            <a:pt x="2350153" y="6065848"/>
                            <a:pt x="2129536" y="6086316"/>
                          </a:cubicBezTo>
                          <a:cubicBezTo>
                            <a:pt x="1908919" y="6106784"/>
                            <a:pt x="1775289" y="6082125"/>
                            <a:pt x="1630342" y="6086316"/>
                          </a:cubicBezTo>
                          <a:cubicBezTo>
                            <a:pt x="1485395" y="6090507"/>
                            <a:pt x="1266449" y="6064891"/>
                            <a:pt x="1131148" y="6086316"/>
                          </a:cubicBezTo>
                          <a:cubicBezTo>
                            <a:pt x="995847" y="6107741"/>
                            <a:pt x="597022" y="6061863"/>
                            <a:pt x="393703" y="6086316"/>
                          </a:cubicBezTo>
                          <a:cubicBezTo>
                            <a:pt x="162387" y="6077133"/>
                            <a:pt x="-36584" y="5873708"/>
                            <a:pt x="0" y="5692613"/>
                          </a:cubicBezTo>
                          <a:cubicBezTo>
                            <a:pt x="-22331" y="5597605"/>
                            <a:pt x="28757" y="5409733"/>
                            <a:pt x="0" y="5262813"/>
                          </a:cubicBezTo>
                          <a:cubicBezTo>
                            <a:pt x="-28757" y="5115893"/>
                            <a:pt x="38698" y="4996290"/>
                            <a:pt x="0" y="4833012"/>
                          </a:cubicBezTo>
                          <a:cubicBezTo>
                            <a:pt x="-38698" y="4669734"/>
                            <a:pt x="24430" y="4517462"/>
                            <a:pt x="0" y="4350222"/>
                          </a:cubicBezTo>
                          <a:cubicBezTo>
                            <a:pt x="-24430" y="4182982"/>
                            <a:pt x="3419" y="4007475"/>
                            <a:pt x="0" y="3814444"/>
                          </a:cubicBezTo>
                          <a:cubicBezTo>
                            <a:pt x="-3419" y="3621413"/>
                            <a:pt x="36119" y="3571554"/>
                            <a:pt x="0" y="3331654"/>
                          </a:cubicBezTo>
                          <a:cubicBezTo>
                            <a:pt x="-36119" y="3091754"/>
                            <a:pt x="28802" y="2818580"/>
                            <a:pt x="0" y="2689897"/>
                          </a:cubicBezTo>
                          <a:cubicBezTo>
                            <a:pt x="-28802" y="2561214"/>
                            <a:pt x="16828" y="2157755"/>
                            <a:pt x="0" y="1995151"/>
                          </a:cubicBezTo>
                          <a:cubicBezTo>
                            <a:pt x="-16828" y="1832547"/>
                            <a:pt x="28381" y="1658593"/>
                            <a:pt x="0" y="1353394"/>
                          </a:cubicBezTo>
                          <a:cubicBezTo>
                            <a:pt x="-28381" y="1048195"/>
                            <a:pt x="29598" y="762379"/>
                            <a:pt x="0" y="39370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C48D7456-ED24-8CE3-BCCC-30FCE47E6B9A}"/>
                </a:ext>
              </a:extLst>
            </p:cNvPr>
            <p:cNvSpPr/>
            <p:nvPr/>
          </p:nvSpPr>
          <p:spPr>
            <a:xfrm>
              <a:off x="13764181" y="2933700"/>
              <a:ext cx="4191000" cy="6086316"/>
            </a:xfrm>
            <a:prstGeom prst="roundRect">
              <a:avLst>
                <a:gd name="adj" fmla="val 9394"/>
              </a:avLst>
            </a:prstGeom>
            <a:noFill/>
            <a:ln w="1270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974510673">
                    <a:custGeom>
                      <a:avLst/>
                      <a:gdLst>
                        <a:gd name="connsiteX0" fmla="*/ 0 w 4191000"/>
                        <a:gd name="connsiteY0" fmla="*/ 393703 h 6086316"/>
                        <a:gd name="connsiteX1" fmla="*/ 393703 w 4191000"/>
                        <a:gd name="connsiteY1" fmla="*/ 0 h 6086316"/>
                        <a:gd name="connsiteX2" fmla="*/ 1029041 w 4191000"/>
                        <a:gd name="connsiteY2" fmla="*/ 0 h 6086316"/>
                        <a:gd name="connsiteX3" fmla="*/ 1494198 w 4191000"/>
                        <a:gd name="connsiteY3" fmla="*/ 0 h 6086316"/>
                        <a:gd name="connsiteX4" fmla="*/ 1959356 w 4191000"/>
                        <a:gd name="connsiteY4" fmla="*/ 0 h 6086316"/>
                        <a:gd name="connsiteX5" fmla="*/ 2526622 w 4191000"/>
                        <a:gd name="connsiteY5" fmla="*/ 0 h 6086316"/>
                        <a:gd name="connsiteX6" fmla="*/ 3025816 w 4191000"/>
                        <a:gd name="connsiteY6" fmla="*/ 0 h 6086316"/>
                        <a:gd name="connsiteX7" fmla="*/ 3797297 w 4191000"/>
                        <a:gd name="connsiteY7" fmla="*/ 0 h 6086316"/>
                        <a:gd name="connsiteX8" fmla="*/ 4191000 w 4191000"/>
                        <a:gd name="connsiteY8" fmla="*/ 393703 h 6086316"/>
                        <a:gd name="connsiteX9" fmla="*/ 4191000 w 4191000"/>
                        <a:gd name="connsiteY9" fmla="*/ 929482 h 6086316"/>
                        <a:gd name="connsiteX10" fmla="*/ 4191000 w 4191000"/>
                        <a:gd name="connsiteY10" fmla="*/ 1624228 h 6086316"/>
                        <a:gd name="connsiteX11" fmla="*/ 4191000 w 4191000"/>
                        <a:gd name="connsiteY11" fmla="*/ 2107017 h 6086316"/>
                        <a:gd name="connsiteX12" fmla="*/ 4191000 w 4191000"/>
                        <a:gd name="connsiteY12" fmla="*/ 2589807 h 6086316"/>
                        <a:gd name="connsiteX13" fmla="*/ 4191000 w 4191000"/>
                        <a:gd name="connsiteY13" fmla="*/ 3178575 h 6086316"/>
                        <a:gd name="connsiteX14" fmla="*/ 4191000 w 4191000"/>
                        <a:gd name="connsiteY14" fmla="*/ 3714353 h 6086316"/>
                        <a:gd name="connsiteX15" fmla="*/ 4191000 w 4191000"/>
                        <a:gd name="connsiteY15" fmla="*/ 4197143 h 6086316"/>
                        <a:gd name="connsiteX16" fmla="*/ 4191000 w 4191000"/>
                        <a:gd name="connsiteY16" fmla="*/ 4732922 h 6086316"/>
                        <a:gd name="connsiteX17" fmla="*/ 4191000 w 4191000"/>
                        <a:gd name="connsiteY17" fmla="*/ 5692613 h 6086316"/>
                        <a:gd name="connsiteX18" fmla="*/ 3797297 w 4191000"/>
                        <a:gd name="connsiteY18" fmla="*/ 6086316 h 6086316"/>
                        <a:gd name="connsiteX19" fmla="*/ 3161959 w 4191000"/>
                        <a:gd name="connsiteY19" fmla="*/ 6086316 h 6086316"/>
                        <a:gd name="connsiteX20" fmla="*/ 2526622 w 4191000"/>
                        <a:gd name="connsiteY20" fmla="*/ 6086316 h 6086316"/>
                        <a:gd name="connsiteX21" fmla="*/ 2061464 w 4191000"/>
                        <a:gd name="connsiteY21" fmla="*/ 6086316 h 6086316"/>
                        <a:gd name="connsiteX22" fmla="*/ 1460162 w 4191000"/>
                        <a:gd name="connsiteY22" fmla="*/ 6086316 h 6086316"/>
                        <a:gd name="connsiteX23" fmla="*/ 960969 w 4191000"/>
                        <a:gd name="connsiteY23" fmla="*/ 6086316 h 6086316"/>
                        <a:gd name="connsiteX24" fmla="*/ 393703 w 4191000"/>
                        <a:gd name="connsiteY24" fmla="*/ 6086316 h 6086316"/>
                        <a:gd name="connsiteX25" fmla="*/ 0 w 4191000"/>
                        <a:gd name="connsiteY25" fmla="*/ 5692613 h 6086316"/>
                        <a:gd name="connsiteX26" fmla="*/ 0 w 4191000"/>
                        <a:gd name="connsiteY26" fmla="*/ 5262813 h 6086316"/>
                        <a:gd name="connsiteX27" fmla="*/ 0 w 4191000"/>
                        <a:gd name="connsiteY27" fmla="*/ 4674045 h 6086316"/>
                        <a:gd name="connsiteX28" fmla="*/ 0 w 4191000"/>
                        <a:gd name="connsiteY28" fmla="*/ 4244244 h 6086316"/>
                        <a:gd name="connsiteX29" fmla="*/ 0 w 4191000"/>
                        <a:gd name="connsiteY29" fmla="*/ 3708466 h 6086316"/>
                        <a:gd name="connsiteX30" fmla="*/ 0 w 4191000"/>
                        <a:gd name="connsiteY30" fmla="*/ 3225676 h 6086316"/>
                        <a:gd name="connsiteX31" fmla="*/ 0 w 4191000"/>
                        <a:gd name="connsiteY31" fmla="*/ 2742886 h 6086316"/>
                        <a:gd name="connsiteX32" fmla="*/ 0 w 4191000"/>
                        <a:gd name="connsiteY32" fmla="*/ 2048140 h 6086316"/>
                        <a:gd name="connsiteX33" fmla="*/ 0 w 4191000"/>
                        <a:gd name="connsiteY33" fmla="*/ 1406384 h 6086316"/>
                        <a:gd name="connsiteX34" fmla="*/ 0 w 4191000"/>
                        <a:gd name="connsiteY34" fmla="*/ 976583 h 6086316"/>
                        <a:gd name="connsiteX35" fmla="*/ 0 w 4191000"/>
                        <a:gd name="connsiteY35" fmla="*/ 393703 h 6086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</a:cxnLst>
                      <a:rect l="l" t="t" r="r" b="b"/>
                      <a:pathLst>
                        <a:path w="4191000" h="6086316" extrusionOk="0">
                          <a:moveTo>
                            <a:pt x="0" y="393703"/>
                          </a:moveTo>
                          <a:cubicBezTo>
                            <a:pt x="-18999" y="197859"/>
                            <a:pt x="177679" y="-9273"/>
                            <a:pt x="393703" y="0"/>
                          </a:cubicBezTo>
                          <a:cubicBezTo>
                            <a:pt x="541962" y="-26603"/>
                            <a:pt x="775552" y="11447"/>
                            <a:pt x="1029041" y="0"/>
                          </a:cubicBezTo>
                          <a:cubicBezTo>
                            <a:pt x="1282530" y="-11447"/>
                            <a:pt x="1279388" y="25670"/>
                            <a:pt x="1494198" y="0"/>
                          </a:cubicBezTo>
                          <a:cubicBezTo>
                            <a:pt x="1709008" y="-25670"/>
                            <a:pt x="1750857" y="29052"/>
                            <a:pt x="1959356" y="0"/>
                          </a:cubicBezTo>
                          <a:cubicBezTo>
                            <a:pt x="2167855" y="-29052"/>
                            <a:pt x="2329603" y="60193"/>
                            <a:pt x="2526622" y="0"/>
                          </a:cubicBezTo>
                          <a:cubicBezTo>
                            <a:pt x="2723641" y="-60193"/>
                            <a:pt x="2777582" y="29845"/>
                            <a:pt x="3025816" y="0"/>
                          </a:cubicBezTo>
                          <a:cubicBezTo>
                            <a:pt x="3274050" y="-29845"/>
                            <a:pt x="3458810" y="86658"/>
                            <a:pt x="3797297" y="0"/>
                          </a:cubicBezTo>
                          <a:cubicBezTo>
                            <a:pt x="4045263" y="-7709"/>
                            <a:pt x="4211088" y="230109"/>
                            <a:pt x="4191000" y="393703"/>
                          </a:cubicBezTo>
                          <a:cubicBezTo>
                            <a:pt x="4233290" y="574172"/>
                            <a:pt x="4181142" y="689283"/>
                            <a:pt x="4191000" y="929482"/>
                          </a:cubicBezTo>
                          <a:cubicBezTo>
                            <a:pt x="4200858" y="1169681"/>
                            <a:pt x="4153056" y="1284091"/>
                            <a:pt x="4191000" y="1624228"/>
                          </a:cubicBezTo>
                          <a:cubicBezTo>
                            <a:pt x="4228944" y="1964365"/>
                            <a:pt x="4186053" y="1989675"/>
                            <a:pt x="4191000" y="2107017"/>
                          </a:cubicBezTo>
                          <a:cubicBezTo>
                            <a:pt x="4195947" y="2224359"/>
                            <a:pt x="4190311" y="2415952"/>
                            <a:pt x="4191000" y="2589807"/>
                          </a:cubicBezTo>
                          <a:cubicBezTo>
                            <a:pt x="4191689" y="2763662"/>
                            <a:pt x="4147202" y="3050418"/>
                            <a:pt x="4191000" y="3178575"/>
                          </a:cubicBezTo>
                          <a:cubicBezTo>
                            <a:pt x="4234798" y="3306732"/>
                            <a:pt x="4169503" y="3562823"/>
                            <a:pt x="4191000" y="3714353"/>
                          </a:cubicBezTo>
                          <a:cubicBezTo>
                            <a:pt x="4212497" y="3865883"/>
                            <a:pt x="4188405" y="3984076"/>
                            <a:pt x="4191000" y="4197143"/>
                          </a:cubicBezTo>
                          <a:cubicBezTo>
                            <a:pt x="4193595" y="4410210"/>
                            <a:pt x="4177504" y="4592500"/>
                            <a:pt x="4191000" y="4732922"/>
                          </a:cubicBezTo>
                          <a:cubicBezTo>
                            <a:pt x="4204496" y="4873344"/>
                            <a:pt x="4131741" y="5417957"/>
                            <a:pt x="4191000" y="5692613"/>
                          </a:cubicBezTo>
                          <a:cubicBezTo>
                            <a:pt x="4223430" y="5878088"/>
                            <a:pt x="3958728" y="6067987"/>
                            <a:pt x="3797297" y="6086316"/>
                          </a:cubicBezTo>
                          <a:cubicBezTo>
                            <a:pt x="3644842" y="6133266"/>
                            <a:pt x="3332082" y="6044468"/>
                            <a:pt x="3161959" y="6086316"/>
                          </a:cubicBezTo>
                          <a:cubicBezTo>
                            <a:pt x="2991836" y="6128164"/>
                            <a:pt x="2829089" y="6076586"/>
                            <a:pt x="2526622" y="6086316"/>
                          </a:cubicBezTo>
                          <a:cubicBezTo>
                            <a:pt x="2224155" y="6096046"/>
                            <a:pt x="2192313" y="6030497"/>
                            <a:pt x="2061464" y="6086316"/>
                          </a:cubicBezTo>
                          <a:cubicBezTo>
                            <a:pt x="1930615" y="6142135"/>
                            <a:pt x="1655546" y="6032849"/>
                            <a:pt x="1460162" y="6086316"/>
                          </a:cubicBezTo>
                          <a:cubicBezTo>
                            <a:pt x="1264778" y="6139783"/>
                            <a:pt x="1068461" y="6064940"/>
                            <a:pt x="960969" y="6086316"/>
                          </a:cubicBezTo>
                          <a:cubicBezTo>
                            <a:pt x="853477" y="6107692"/>
                            <a:pt x="549414" y="6085217"/>
                            <a:pt x="393703" y="6086316"/>
                          </a:cubicBezTo>
                          <a:cubicBezTo>
                            <a:pt x="144758" y="6123579"/>
                            <a:pt x="-36466" y="5907272"/>
                            <a:pt x="0" y="5692613"/>
                          </a:cubicBezTo>
                          <a:cubicBezTo>
                            <a:pt x="-31194" y="5481410"/>
                            <a:pt x="12648" y="5433038"/>
                            <a:pt x="0" y="5262813"/>
                          </a:cubicBezTo>
                          <a:cubicBezTo>
                            <a:pt x="-12648" y="5092588"/>
                            <a:pt x="1352" y="4860600"/>
                            <a:pt x="0" y="4674045"/>
                          </a:cubicBezTo>
                          <a:cubicBezTo>
                            <a:pt x="-1352" y="4487490"/>
                            <a:pt x="33816" y="4437402"/>
                            <a:pt x="0" y="4244244"/>
                          </a:cubicBezTo>
                          <a:cubicBezTo>
                            <a:pt x="-33816" y="4051086"/>
                            <a:pt x="34581" y="3877202"/>
                            <a:pt x="0" y="3708466"/>
                          </a:cubicBezTo>
                          <a:cubicBezTo>
                            <a:pt x="-34581" y="3539730"/>
                            <a:pt x="50681" y="3463834"/>
                            <a:pt x="0" y="3225676"/>
                          </a:cubicBezTo>
                          <a:cubicBezTo>
                            <a:pt x="-50681" y="2987518"/>
                            <a:pt x="38063" y="2860187"/>
                            <a:pt x="0" y="2742886"/>
                          </a:cubicBezTo>
                          <a:cubicBezTo>
                            <a:pt x="-38063" y="2625585"/>
                            <a:pt x="20493" y="2209321"/>
                            <a:pt x="0" y="2048140"/>
                          </a:cubicBezTo>
                          <a:cubicBezTo>
                            <a:pt x="-20493" y="1886959"/>
                            <a:pt x="50453" y="1535135"/>
                            <a:pt x="0" y="1406384"/>
                          </a:cubicBezTo>
                          <a:cubicBezTo>
                            <a:pt x="-50453" y="1277633"/>
                            <a:pt x="43866" y="1189140"/>
                            <a:pt x="0" y="976583"/>
                          </a:cubicBezTo>
                          <a:cubicBezTo>
                            <a:pt x="-43866" y="764026"/>
                            <a:pt x="60378" y="642955"/>
                            <a:pt x="0" y="39370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5778235F-94AB-2D81-3F0C-B90737B3B966}"/>
              </a:ext>
            </a:extLst>
          </p:cNvPr>
          <p:cNvSpPr/>
          <p:nvPr/>
        </p:nvSpPr>
        <p:spPr>
          <a:xfrm>
            <a:off x="1447800" y="2933700"/>
            <a:ext cx="4191000" cy="5181600"/>
          </a:xfrm>
          <a:prstGeom prst="roundRect">
            <a:avLst>
              <a:gd name="adj" fmla="val 9394"/>
            </a:avLst>
          </a:prstGeom>
          <a:noFill/>
          <a:ln w="1270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91000"/>
                      <a:gd name="connsiteY0" fmla="*/ 393703 h 5181600"/>
                      <a:gd name="connsiteX1" fmla="*/ 393703 w 4191000"/>
                      <a:gd name="connsiteY1" fmla="*/ 0 h 5181600"/>
                      <a:gd name="connsiteX2" fmla="*/ 1029041 w 4191000"/>
                      <a:gd name="connsiteY2" fmla="*/ 0 h 5181600"/>
                      <a:gd name="connsiteX3" fmla="*/ 1562270 w 4191000"/>
                      <a:gd name="connsiteY3" fmla="*/ 0 h 5181600"/>
                      <a:gd name="connsiteX4" fmla="*/ 2061464 w 4191000"/>
                      <a:gd name="connsiteY4" fmla="*/ 0 h 5181600"/>
                      <a:gd name="connsiteX5" fmla="*/ 2662766 w 4191000"/>
                      <a:gd name="connsiteY5" fmla="*/ 0 h 5181600"/>
                      <a:gd name="connsiteX6" fmla="*/ 3195995 w 4191000"/>
                      <a:gd name="connsiteY6" fmla="*/ 0 h 5181600"/>
                      <a:gd name="connsiteX7" fmla="*/ 3797297 w 4191000"/>
                      <a:gd name="connsiteY7" fmla="*/ 0 h 5181600"/>
                      <a:gd name="connsiteX8" fmla="*/ 4191000 w 4191000"/>
                      <a:gd name="connsiteY8" fmla="*/ 393703 h 5181600"/>
                      <a:gd name="connsiteX9" fmla="*/ 4191000 w 4191000"/>
                      <a:gd name="connsiteY9" fmla="*/ 855093 h 5181600"/>
                      <a:gd name="connsiteX10" fmla="*/ 4191000 w 4191000"/>
                      <a:gd name="connsiteY10" fmla="*/ 1404368 h 5181600"/>
                      <a:gd name="connsiteX11" fmla="*/ 4191000 w 4191000"/>
                      <a:gd name="connsiteY11" fmla="*/ 1953642 h 5181600"/>
                      <a:gd name="connsiteX12" fmla="*/ 4191000 w 4191000"/>
                      <a:gd name="connsiteY12" fmla="*/ 2458974 h 5181600"/>
                      <a:gd name="connsiteX13" fmla="*/ 4191000 w 4191000"/>
                      <a:gd name="connsiteY13" fmla="*/ 3096132 h 5181600"/>
                      <a:gd name="connsiteX14" fmla="*/ 4191000 w 4191000"/>
                      <a:gd name="connsiteY14" fmla="*/ 3733290 h 5181600"/>
                      <a:gd name="connsiteX15" fmla="*/ 4191000 w 4191000"/>
                      <a:gd name="connsiteY15" fmla="*/ 4194681 h 5181600"/>
                      <a:gd name="connsiteX16" fmla="*/ 4191000 w 4191000"/>
                      <a:gd name="connsiteY16" fmla="*/ 4787897 h 5181600"/>
                      <a:gd name="connsiteX17" fmla="*/ 3797297 w 4191000"/>
                      <a:gd name="connsiteY17" fmla="*/ 5181600 h 5181600"/>
                      <a:gd name="connsiteX18" fmla="*/ 3195995 w 4191000"/>
                      <a:gd name="connsiteY18" fmla="*/ 5181600 h 5181600"/>
                      <a:gd name="connsiteX19" fmla="*/ 2696802 w 4191000"/>
                      <a:gd name="connsiteY19" fmla="*/ 5181600 h 5181600"/>
                      <a:gd name="connsiteX20" fmla="*/ 2061464 w 4191000"/>
                      <a:gd name="connsiteY20" fmla="*/ 5181600 h 5181600"/>
                      <a:gd name="connsiteX21" fmla="*/ 1494198 w 4191000"/>
                      <a:gd name="connsiteY21" fmla="*/ 5181600 h 5181600"/>
                      <a:gd name="connsiteX22" fmla="*/ 995005 w 4191000"/>
                      <a:gd name="connsiteY22" fmla="*/ 5181600 h 5181600"/>
                      <a:gd name="connsiteX23" fmla="*/ 393703 w 4191000"/>
                      <a:gd name="connsiteY23" fmla="*/ 5181600 h 5181600"/>
                      <a:gd name="connsiteX24" fmla="*/ 0 w 4191000"/>
                      <a:gd name="connsiteY24" fmla="*/ 4787897 h 5181600"/>
                      <a:gd name="connsiteX25" fmla="*/ 0 w 4191000"/>
                      <a:gd name="connsiteY25" fmla="*/ 4238623 h 5181600"/>
                      <a:gd name="connsiteX26" fmla="*/ 0 w 4191000"/>
                      <a:gd name="connsiteY26" fmla="*/ 3777232 h 5181600"/>
                      <a:gd name="connsiteX27" fmla="*/ 0 w 4191000"/>
                      <a:gd name="connsiteY27" fmla="*/ 3184016 h 5181600"/>
                      <a:gd name="connsiteX28" fmla="*/ 0 w 4191000"/>
                      <a:gd name="connsiteY28" fmla="*/ 2722626 h 5181600"/>
                      <a:gd name="connsiteX29" fmla="*/ 0 w 4191000"/>
                      <a:gd name="connsiteY29" fmla="*/ 2129410 h 5181600"/>
                      <a:gd name="connsiteX30" fmla="*/ 0 w 4191000"/>
                      <a:gd name="connsiteY30" fmla="*/ 1711961 h 5181600"/>
                      <a:gd name="connsiteX31" fmla="*/ 0 w 4191000"/>
                      <a:gd name="connsiteY31" fmla="*/ 1118745 h 5181600"/>
                      <a:gd name="connsiteX32" fmla="*/ 0 w 4191000"/>
                      <a:gd name="connsiteY32" fmla="*/ 393703 h 518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4191000" h="5181600" extrusionOk="0">
                        <a:moveTo>
                          <a:pt x="0" y="393703"/>
                        </a:moveTo>
                        <a:cubicBezTo>
                          <a:pt x="-12098" y="168804"/>
                          <a:pt x="149064" y="10210"/>
                          <a:pt x="393703" y="0"/>
                        </a:cubicBezTo>
                        <a:cubicBezTo>
                          <a:pt x="692940" y="-20128"/>
                          <a:pt x="852231" y="42322"/>
                          <a:pt x="1029041" y="0"/>
                        </a:cubicBezTo>
                        <a:cubicBezTo>
                          <a:pt x="1205851" y="-42322"/>
                          <a:pt x="1379103" y="49106"/>
                          <a:pt x="1562270" y="0"/>
                        </a:cubicBezTo>
                        <a:cubicBezTo>
                          <a:pt x="1745437" y="-49106"/>
                          <a:pt x="1868777" y="23594"/>
                          <a:pt x="2061464" y="0"/>
                        </a:cubicBezTo>
                        <a:cubicBezTo>
                          <a:pt x="2254151" y="-23594"/>
                          <a:pt x="2446112" y="62088"/>
                          <a:pt x="2662766" y="0"/>
                        </a:cubicBezTo>
                        <a:cubicBezTo>
                          <a:pt x="2879420" y="-62088"/>
                          <a:pt x="3039061" y="41276"/>
                          <a:pt x="3195995" y="0"/>
                        </a:cubicBezTo>
                        <a:cubicBezTo>
                          <a:pt x="3352929" y="-41276"/>
                          <a:pt x="3517263" y="34838"/>
                          <a:pt x="3797297" y="0"/>
                        </a:cubicBezTo>
                        <a:cubicBezTo>
                          <a:pt x="4012245" y="-23722"/>
                          <a:pt x="4179545" y="192186"/>
                          <a:pt x="4191000" y="393703"/>
                        </a:cubicBezTo>
                        <a:cubicBezTo>
                          <a:pt x="4199203" y="611948"/>
                          <a:pt x="4189391" y="628945"/>
                          <a:pt x="4191000" y="855093"/>
                        </a:cubicBezTo>
                        <a:cubicBezTo>
                          <a:pt x="4192609" y="1081241"/>
                          <a:pt x="4171384" y="1256876"/>
                          <a:pt x="4191000" y="1404368"/>
                        </a:cubicBezTo>
                        <a:cubicBezTo>
                          <a:pt x="4210616" y="1551860"/>
                          <a:pt x="4127528" y="1801415"/>
                          <a:pt x="4191000" y="1953642"/>
                        </a:cubicBezTo>
                        <a:cubicBezTo>
                          <a:pt x="4254472" y="2105869"/>
                          <a:pt x="4178146" y="2273435"/>
                          <a:pt x="4191000" y="2458974"/>
                        </a:cubicBezTo>
                        <a:cubicBezTo>
                          <a:pt x="4203854" y="2644513"/>
                          <a:pt x="4116764" y="2778701"/>
                          <a:pt x="4191000" y="3096132"/>
                        </a:cubicBezTo>
                        <a:cubicBezTo>
                          <a:pt x="4265236" y="3413563"/>
                          <a:pt x="4118714" y="3478270"/>
                          <a:pt x="4191000" y="3733290"/>
                        </a:cubicBezTo>
                        <a:cubicBezTo>
                          <a:pt x="4263286" y="3988310"/>
                          <a:pt x="4171958" y="3972219"/>
                          <a:pt x="4191000" y="4194681"/>
                        </a:cubicBezTo>
                        <a:cubicBezTo>
                          <a:pt x="4210042" y="4417143"/>
                          <a:pt x="4144996" y="4599425"/>
                          <a:pt x="4191000" y="4787897"/>
                        </a:cubicBezTo>
                        <a:cubicBezTo>
                          <a:pt x="4170823" y="4964202"/>
                          <a:pt x="4015400" y="5172573"/>
                          <a:pt x="3797297" y="5181600"/>
                        </a:cubicBezTo>
                        <a:cubicBezTo>
                          <a:pt x="3511038" y="5209601"/>
                          <a:pt x="3483168" y="5141826"/>
                          <a:pt x="3195995" y="5181600"/>
                        </a:cubicBezTo>
                        <a:cubicBezTo>
                          <a:pt x="2908822" y="5221374"/>
                          <a:pt x="2818886" y="5136565"/>
                          <a:pt x="2696802" y="5181600"/>
                        </a:cubicBezTo>
                        <a:cubicBezTo>
                          <a:pt x="2574718" y="5226635"/>
                          <a:pt x="2365078" y="5157435"/>
                          <a:pt x="2061464" y="5181600"/>
                        </a:cubicBezTo>
                        <a:cubicBezTo>
                          <a:pt x="1757850" y="5205765"/>
                          <a:pt x="1729186" y="5161326"/>
                          <a:pt x="1494198" y="5181600"/>
                        </a:cubicBezTo>
                        <a:cubicBezTo>
                          <a:pt x="1259210" y="5201874"/>
                          <a:pt x="1236258" y="5135873"/>
                          <a:pt x="995005" y="5181600"/>
                        </a:cubicBezTo>
                        <a:cubicBezTo>
                          <a:pt x="753752" y="5227327"/>
                          <a:pt x="577448" y="5130532"/>
                          <a:pt x="393703" y="5181600"/>
                        </a:cubicBezTo>
                        <a:cubicBezTo>
                          <a:pt x="170501" y="5181274"/>
                          <a:pt x="8224" y="5012413"/>
                          <a:pt x="0" y="4787897"/>
                        </a:cubicBezTo>
                        <a:cubicBezTo>
                          <a:pt x="-50030" y="4669820"/>
                          <a:pt x="1052" y="4396308"/>
                          <a:pt x="0" y="4238623"/>
                        </a:cubicBezTo>
                        <a:cubicBezTo>
                          <a:pt x="-1052" y="4080938"/>
                          <a:pt x="47572" y="3977226"/>
                          <a:pt x="0" y="3777232"/>
                        </a:cubicBezTo>
                        <a:cubicBezTo>
                          <a:pt x="-47572" y="3577238"/>
                          <a:pt x="47877" y="3474509"/>
                          <a:pt x="0" y="3184016"/>
                        </a:cubicBezTo>
                        <a:cubicBezTo>
                          <a:pt x="-47877" y="2893523"/>
                          <a:pt x="22899" y="2861243"/>
                          <a:pt x="0" y="2722626"/>
                        </a:cubicBezTo>
                        <a:cubicBezTo>
                          <a:pt x="-22899" y="2584009"/>
                          <a:pt x="54631" y="2418876"/>
                          <a:pt x="0" y="2129410"/>
                        </a:cubicBezTo>
                        <a:cubicBezTo>
                          <a:pt x="-54631" y="1839944"/>
                          <a:pt x="25529" y="1798058"/>
                          <a:pt x="0" y="1711961"/>
                        </a:cubicBezTo>
                        <a:cubicBezTo>
                          <a:pt x="-25529" y="1625864"/>
                          <a:pt x="8576" y="1355123"/>
                          <a:pt x="0" y="1118745"/>
                        </a:cubicBezTo>
                        <a:cubicBezTo>
                          <a:pt x="-8576" y="882367"/>
                          <a:pt x="79501" y="645198"/>
                          <a:pt x="0" y="3937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CA7DDF66-74E1-5BD5-F296-D81AC5AFA8D7}"/>
              </a:ext>
            </a:extLst>
          </p:cNvPr>
          <p:cNvSpPr/>
          <p:nvPr/>
        </p:nvSpPr>
        <p:spPr>
          <a:xfrm>
            <a:off x="13764180" y="4610100"/>
            <a:ext cx="4191000" cy="4648200"/>
          </a:xfrm>
          <a:prstGeom prst="roundRect">
            <a:avLst>
              <a:gd name="adj" fmla="val 9394"/>
            </a:avLst>
          </a:prstGeom>
          <a:noFill/>
          <a:ln w="1270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130049780">
                  <a:custGeom>
                    <a:avLst/>
                    <a:gdLst>
                      <a:gd name="connsiteX0" fmla="*/ 0 w 4191000"/>
                      <a:gd name="connsiteY0" fmla="*/ 393703 h 4648200"/>
                      <a:gd name="connsiteX1" fmla="*/ 393703 w 4191000"/>
                      <a:gd name="connsiteY1" fmla="*/ 0 h 4648200"/>
                      <a:gd name="connsiteX2" fmla="*/ 926933 w 4191000"/>
                      <a:gd name="connsiteY2" fmla="*/ 0 h 4648200"/>
                      <a:gd name="connsiteX3" fmla="*/ 1426127 w 4191000"/>
                      <a:gd name="connsiteY3" fmla="*/ 0 h 4648200"/>
                      <a:gd name="connsiteX4" fmla="*/ 2027428 w 4191000"/>
                      <a:gd name="connsiteY4" fmla="*/ 0 h 4648200"/>
                      <a:gd name="connsiteX5" fmla="*/ 2594694 w 4191000"/>
                      <a:gd name="connsiteY5" fmla="*/ 0 h 4648200"/>
                      <a:gd name="connsiteX6" fmla="*/ 3093888 w 4191000"/>
                      <a:gd name="connsiteY6" fmla="*/ 0 h 4648200"/>
                      <a:gd name="connsiteX7" fmla="*/ 3797297 w 4191000"/>
                      <a:gd name="connsiteY7" fmla="*/ 0 h 4648200"/>
                      <a:gd name="connsiteX8" fmla="*/ 4191000 w 4191000"/>
                      <a:gd name="connsiteY8" fmla="*/ 393703 h 4648200"/>
                      <a:gd name="connsiteX9" fmla="*/ 4191000 w 4191000"/>
                      <a:gd name="connsiteY9" fmla="*/ 983853 h 4648200"/>
                      <a:gd name="connsiteX10" fmla="*/ 4191000 w 4191000"/>
                      <a:gd name="connsiteY10" fmla="*/ 1612611 h 4648200"/>
                      <a:gd name="connsiteX11" fmla="*/ 4191000 w 4191000"/>
                      <a:gd name="connsiteY11" fmla="*/ 2164153 h 4648200"/>
                      <a:gd name="connsiteX12" fmla="*/ 4191000 w 4191000"/>
                      <a:gd name="connsiteY12" fmla="*/ 2754303 h 4648200"/>
                      <a:gd name="connsiteX13" fmla="*/ 4191000 w 4191000"/>
                      <a:gd name="connsiteY13" fmla="*/ 3190021 h 4648200"/>
                      <a:gd name="connsiteX14" fmla="*/ 4191000 w 4191000"/>
                      <a:gd name="connsiteY14" fmla="*/ 3741563 h 4648200"/>
                      <a:gd name="connsiteX15" fmla="*/ 4191000 w 4191000"/>
                      <a:gd name="connsiteY15" fmla="*/ 4254497 h 4648200"/>
                      <a:gd name="connsiteX16" fmla="*/ 3797297 w 4191000"/>
                      <a:gd name="connsiteY16" fmla="*/ 4648200 h 4648200"/>
                      <a:gd name="connsiteX17" fmla="*/ 3264067 w 4191000"/>
                      <a:gd name="connsiteY17" fmla="*/ 4648200 h 4648200"/>
                      <a:gd name="connsiteX18" fmla="*/ 2764873 w 4191000"/>
                      <a:gd name="connsiteY18" fmla="*/ 4648200 h 4648200"/>
                      <a:gd name="connsiteX19" fmla="*/ 2197608 w 4191000"/>
                      <a:gd name="connsiteY19" fmla="*/ 4648200 h 4648200"/>
                      <a:gd name="connsiteX20" fmla="*/ 1732450 w 4191000"/>
                      <a:gd name="connsiteY20" fmla="*/ 4648200 h 4648200"/>
                      <a:gd name="connsiteX21" fmla="*/ 1097112 w 4191000"/>
                      <a:gd name="connsiteY21" fmla="*/ 4648200 h 4648200"/>
                      <a:gd name="connsiteX22" fmla="*/ 393703 w 4191000"/>
                      <a:gd name="connsiteY22" fmla="*/ 4648200 h 4648200"/>
                      <a:gd name="connsiteX23" fmla="*/ 0 w 4191000"/>
                      <a:gd name="connsiteY23" fmla="*/ 4254497 h 4648200"/>
                      <a:gd name="connsiteX24" fmla="*/ 0 w 4191000"/>
                      <a:gd name="connsiteY24" fmla="*/ 3780171 h 4648200"/>
                      <a:gd name="connsiteX25" fmla="*/ 0 w 4191000"/>
                      <a:gd name="connsiteY25" fmla="*/ 3305845 h 4648200"/>
                      <a:gd name="connsiteX26" fmla="*/ 0 w 4191000"/>
                      <a:gd name="connsiteY26" fmla="*/ 2715695 h 4648200"/>
                      <a:gd name="connsiteX27" fmla="*/ 0 w 4191000"/>
                      <a:gd name="connsiteY27" fmla="*/ 2279977 h 4648200"/>
                      <a:gd name="connsiteX28" fmla="*/ 0 w 4191000"/>
                      <a:gd name="connsiteY28" fmla="*/ 1767043 h 4648200"/>
                      <a:gd name="connsiteX29" fmla="*/ 0 w 4191000"/>
                      <a:gd name="connsiteY29" fmla="*/ 1331324 h 4648200"/>
                      <a:gd name="connsiteX30" fmla="*/ 0 w 4191000"/>
                      <a:gd name="connsiteY30" fmla="*/ 393703 h 4648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4191000" h="4648200" extrusionOk="0">
                        <a:moveTo>
                          <a:pt x="0" y="393703"/>
                        </a:moveTo>
                        <a:cubicBezTo>
                          <a:pt x="-16116" y="182157"/>
                          <a:pt x="174892" y="-30214"/>
                          <a:pt x="393703" y="0"/>
                        </a:cubicBezTo>
                        <a:cubicBezTo>
                          <a:pt x="553068" y="-3632"/>
                          <a:pt x="763760" y="20198"/>
                          <a:pt x="926933" y="0"/>
                        </a:cubicBezTo>
                        <a:cubicBezTo>
                          <a:pt x="1090106" y="-20198"/>
                          <a:pt x="1199685" y="1696"/>
                          <a:pt x="1426127" y="0"/>
                        </a:cubicBezTo>
                        <a:cubicBezTo>
                          <a:pt x="1652569" y="-1696"/>
                          <a:pt x="1757313" y="66349"/>
                          <a:pt x="2027428" y="0"/>
                        </a:cubicBezTo>
                        <a:cubicBezTo>
                          <a:pt x="2297543" y="-66349"/>
                          <a:pt x="2316056" y="29127"/>
                          <a:pt x="2594694" y="0"/>
                        </a:cubicBezTo>
                        <a:cubicBezTo>
                          <a:pt x="2873332" y="-29127"/>
                          <a:pt x="2878231" y="35729"/>
                          <a:pt x="3093888" y="0"/>
                        </a:cubicBezTo>
                        <a:cubicBezTo>
                          <a:pt x="3309545" y="-35729"/>
                          <a:pt x="3544074" y="12609"/>
                          <a:pt x="3797297" y="0"/>
                        </a:cubicBezTo>
                        <a:cubicBezTo>
                          <a:pt x="4034614" y="-8390"/>
                          <a:pt x="4199143" y="219771"/>
                          <a:pt x="4191000" y="393703"/>
                        </a:cubicBezTo>
                        <a:cubicBezTo>
                          <a:pt x="4247181" y="558921"/>
                          <a:pt x="4158728" y="791692"/>
                          <a:pt x="4191000" y="983853"/>
                        </a:cubicBezTo>
                        <a:cubicBezTo>
                          <a:pt x="4223272" y="1176014"/>
                          <a:pt x="4141217" y="1435226"/>
                          <a:pt x="4191000" y="1612611"/>
                        </a:cubicBezTo>
                        <a:cubicBezTo>
                          <a:pt x="4240783" y="1789996"/>
                          <a:pt x="4145553" y="1970477"/>
                          <a:pt x="4191000" y="2164153"/>
                        </a:cubicBezTo>
                        <a:cubicBezTo>
                          <a:pt x="4236447" y="2357829"/>
                          <a:pt x="4121261" y="2527010"/>
                          <a:pt x="4191000" y="2754303"/>
                        </a:cubicBezTo>
                        <a:cubicBezTo>
                          <a:pt x="4260739" y="2981596"/>
                          <a:pt x="4154478" y="3040441"/>
                          <a:pt x="4191000" y="3190021"/>
                        </a:cubicBezTo>
                        <a:cubicBezTo>
                          <a:pt x="4227522" y="3339601"/>
                          <a:pt x="4170394" y="3608435"/>
                          <a:pt x="4191000" y="3741563"/>
                        </a:cubicBezTo>
                        <a:cubicBezTo>
                          <a:pt x="4211606" y="3874691"/>
                          <a:pt x="4136302" y="4022273"/>
                          <a:pt x="4191000" y="4254497"/>
                        </a:cubicBezTo>
                        <a:cubicBezTo>
                          <a:pt x="4205604" y="4482210"/>
                          <a:pt x="3979586" y="4666836"/>
                          <a:pt x="3797297" y="4648200"/>
                        </a:cubicBezTo>
                        <a:cubicBezTo>
                          <a:pt x="3565201" y="4689066"/>
                          <a:pt x="3461125" y="4624252"/>
                          <a:pt x="3264067" y="4648200"/>
                        </a:cubicBezTo>
                        <a:cubicBezTo>
                          <a:pt x="3067009" y="4672148"/>
                          <a:pt x="2974593" y="4620703"/>
                          <a:pt x="2764873" y="4648200"/>
                        </a:cubicBezTo>
                        <a:cubicBezTo>
                          <a:pt x="2555153" y="4675697"/>
                          <a:pt x="2417350" y="4591851"/>
                          <a:pt x="2197608" y="4648200"/>
                        </a:cubicBezTo>
                        <a:cubicBezTo>
                          <a:pt x="1977867" y="4704549"/>
                          <a:pt x="1959291" y="4592716"/>
                          <a:pt x="1732450" y="4648200"/>
                        </a:cubicBezTo>
                        <a:cubicBezTo>
                          <a:pt x="1505609" y="4703684"/>
                          <a:pt x="1348242" y="4578734"/>
                          <a:pt x="1097112" y="4648200"/>
                        </a:cubicBezTo>
                        <a:cubicBezTo>
                          <a:pt x="845982" y="4717666"/>
                          <a:pt x="707440" y="4590732"/>
                          <a:pt x="393703" y="4648200"/>
                        </a:cubicBezTo>
                        <a:cubicBezTo>
                          <a:pt x="184236" y="4596874"/>
                          <a:pt x="-1627" y="4407071"/>
                          <a:pt x="0" y="4254497"/>
                        </a:cubicBezTo>
                        <a:cubicBezTo>
                          <a:pt x="-2868" y="4026809"/>
                          <a:pt x="49444" y="3964845"/>
                          <a:pt x="0" y="3780171"/>
                        </a:cubicBezTo>
                        <a:cubicBezTo>
                          <a:pt x="-49444" y="3595497"/>
                          <a:pt x="1490" y="3491174"/>
                          <a:pt x="0" y="3305845"/>
                        </a:cubicBezTo>
                        <a:cubicBezTo>
                          <a:pt x="-1490" y="3120516"/>
                          <a:pt x="8452" y="2851816"/>
                          <a:pt x="0" y="2715695"/>
                        </a:cubicBezTo>
                        <a:cubicBezTo>
                          <a:pt x="-8452" y="2579574"/>
                          <a:pt x="27290" y="2427624"/>
                          <a:pt x="0" y="2279977"/>
                        </a:cubicBezTo>
                        <a:cubicBezTo>
                          <a:pt x="-27290" y="2132330"/>
                          <a:pt x="43676" y="2013485"/>
                          <a:pt x="0" y="1767043"/>
                        </a:cubicBezTo>
                        <a:cubicBezTo>
                          <a:pt x="-43676" y="1520601"/>
                          <a:pt x="51313" y="1421031"/>
                          <a:pt x="0" y="1331324"/>
                        </a:cubicBezTo>
                        <a:cubicBezTo>
                          <a:pt x="-51313" y="1241617"/>
                          <a:pt x="91805" y="693399"/>
                          <a:pt x="0" y="39370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489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1896</Words>
  <Application>Microsoft Office PowerPoint</Application>
  <PresentationFormat>自訂</PresentationFormat>
  <Paragraphs>310</Paragraphs>
  <Slides>17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Posterama</vt:lpstr>
      <vt:lpstr>Calibri</vt:lpstr>
      <vt:lpstr>Arial</vt:lpstr>
      <vt:lpstr>Noto Sans</vt:lpstr>
      <vt:lpstr>Congenial Black</vt:lpstr>
      <vt:lpstr>微軟正黑體</vt:lpstr>
      <vt:lpstr>Fira Sans Medium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Red Digitalism Food Daily Weekly Monthly Planner Planner Presentation</dc:title>
  <cp:lastModifiedBy>Joyce Hsu</cp:lastModifiedBy>
  <cp:revision>16</cp:revision>
  <dcterms:created xsi:type="dcterms:W3CDTF">2006-08-16T00:00:00Z</dcterms:created>
  <dcterms:modified xsi:type="dcterms:W3CDTF">2023-06-05T05:51:24Z</dcterms:modified>
  <dc:identifier>DAFkva8GAMM</dc:identifier>
</cp:coreProperties>
</file>